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4.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3" r:id="rId2"/>
    <p:sldMasterId id="2147483747" r:id="rId3"/>
    <p:sldMasterId id="2147483780" r:id="rId4"/>
    <p:sldMasterId id="2147483793" r:id="rId5"/>
  </p:sldMasterIdLst>
  <p:notesMasterIdLst>
    <p:notesMasterId r:id="rId54"/>
  </p:notesMasterIdLst>
  <p:sldIdLst>
    <p:sldId id="259" r:id="rId6"/>
    <p:sldId id="418" r:id="rId7"/>
    <p:sldId id="286" r:id="rId8"/>
    <p:sldId id="296" r:id="rId9"/>
    <p:sldId id="287" r:id="rId10"/>
    <p:sldId id="291" r:id="rId11"/>
    <p:sldId id="301" r:id="rId12"/>
    <p:sldId id="292" r:id="rId13"/>
    <p:sldId id="293" r:id="rId14"/>
    <p:sldId id="449" r:id="rId15"/>
    <p:sldId id="458" r:id="rId16"/>
    <p:sldId id="445" r:id="rId17"/>
    <p:sldId id="464" r:id="rId18"/>
    <p:sldId id="275" r:id="rId19"/>
    <p:sldId id="288" r:id="rId20"/>
    <p:sldId id="447" r:id="rId21"/>
    <p:sldId id="294" r:id="rId22"/>
    <p:sldId id="289" r:id="rId23"/>
    <p:sldId id="302" r:id="rId24"/>
    <p:sldId id="262" r:id="rId25"/>
    <p:sldId id="263" r:id="rId26"/>
    <p:sldId id="264" r:id="rId27"/>
    <p:sldId id="265" r:id="rId28"/>
    <p:sldId id="283" r:id="rId29"/>
    <p:sldId id="277" r:id="rId30"/>
    <p:sldId id="267" r:id="rId31"/>
    <p:sldId id="268" r:id="rId32"/>
    <p:sldId id="269" r:id="rId33"/>
    <p:sldId id="270" r:id="rId34"/>
    <p:sldId id="271" r:id="rId35"/>
    <p:sldId id="280" r:id="rId36"/>
    <p:sldId id="272" r:id="rId37"/>
    <p:sldId id="274" r:id="rId38"/>
    <p:sldId id="273" r:id="rId39"/>
    <p:sldId id="297" r:id="rId40"/>
    <p:sldId id="305" r:id="rId41"/>
    <p:sldId id="279" r:id="rId42"/>
    <p:sldId id="299" r:id="rId43"/>
    <p:sldId id="284" r:id="rId44"/>
    <p:sldId id="285" r:id="rId45"/>
    <p:sldId id="295" r:id="rId46"/>
    <p:sldId id="298" r:id="rId47"/>
    <p:sldId id="311" r:id="rId48"/>
    <p:sldId id="443" r:id="rId49"/>
    <p:sldId id="258" r:id="rId50"/>
    <p:sldId id="414" r:id="rId51"/>
    <p:sldId id="439" r:id="rId52"/>
    <p:sldId id="463"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 Moderator" id="{47D1EF46-29C3-479E-87CF-3155A8D3DF5E}">
          <p14:sldIdLst>
            <p14:sldId id="259"/>
          </p14:sldIdLst>
        </p14:section>
        <p14:section name="Presentation" id="{4B81BE2A-B99D-4E1E-BB9D-735D73F7397E}">
          <p14:sldIdLst>
            <p14:sldId id="418"/>
            <p14:sldId id="286"/>
            <p14:sldId id="296"/>
            <p14:sldId id="287"/>
            <p14:sldId id="291"/>
            <p14:sldId id="301"/>
            <p14:sldId id="292"/>
            <p14:sldId id="293"/>
            <p14:sldId id="449"/>
            <p14:sldId id="458"/>
            <p14:sldId id="445"/>
            <p14:sldId id="464"/>
            <p14:sldId id="275"/>
            <p14:sldId id="288"/>
            <p14:sldId id="447"/>
            <p14:sldId id="294"/>
            <p14:sldId id="289"/>
            <p14:sldId id="302"/>
            <p14:sldId id="262"/>
            <p14:sldId id="263"/>
            <p14:sldId id="264"/>
            <p14:sldId id="265"/>
            <p14:sldId id="283"/>
            <p14:sldId id="277"/>
            <p14:sldId id="267"/>
            <p14:sldId id="268"/>
            <p14:sldId id="269"/>
            <p14:sldId id="270"/>
            <p14:sldId id="271"/>
            <p14:sldId id="280"/>
            <p14:sldId id="272"/>
            <p14:sldId id="274"/>
            <p14:sldId id="273"/>
            <p14:sldId id="297"/>
            <p14:sldId id="305"/>
            <p14:sldId id="279"/>
            <p14:sldId id="299"/>
            <p14:sldId id="284"/>
            <p14:sldId id="285"/>
            <p14:sldId id="295"/>
            <p14:sldId id="298"/>
            <p14:sldId id="311"/>
            <p14:sldId id="443"/>
            <p14:sldId id="258"/>
            <p14:sldId id="414"/>
            <p14:sldId id="439"/>
            <p14:sldId id="46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55422" autoAdjust="0"/>
  </p:normalViewPr>
  <p:slideViewPr>
    <p:cSldViewPr snapToGrid="0">
      <p:cViewPr varScale="1">
        <p:scale>
          <a:sx n="64" d="100"/>
          <a:sy n="64" d="100"/>
        </p:scale>
        <p:origin x="1248" y="72"/>
      </p:cViewPr>
      <p:guideLst/>
    </p:cSldViewPr>
  </p:slideViewPr>
  <p:notesTextViewPr>
    <p:cViewPr>
      <p:scale>
        <a:sx n="3" d="2"/>
        <a:sy n="3" d="2"/>
      </p:scale>
      <p:origin x="0" y="0"/>
    </p:cViewPr>
  </p:notesText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slideMaster" Target="slideMasters/slideMaster3.xml"/></Relationships>
</file>

<file path=ppt/media/hdphoto1.wdp>
</file>

<file path=ppt/media/image1.jpg>
</file>

<file path=ppt/media/image10.png>
</file>

<file path=ppt/media/image11.png>
</file>

<file path=ppt/media/image12.png>
</file>

<file path=ppt/media/image13.png>
</file>

<file path=ppt/media/image14.tiff>
</file>

<file path=ppt/media/image15.tiff>
</file>

<file path=ppt/media/image16.tiff>
</file>

<file path=ppt/media/image17.tiff>
</file>

<file path=ppt/media/image18.tiff>
</file>

<file path=ppt/media/image19.jpeg>
</file>

<file path=ppt/media/image2.jpg>
</file>

<file path=ppt/media/image20.jpeg>
</file>

<file path=ppt/media/image21.png>
</file>

<file path=ppt/media/image22.jp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jpeg>
</file>

<file path=ppt/media/image34.jpeg>
</file>

<file path=ppt/media/image35.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D4ABDE-846B-4F2E-A91E-CE2D55B6EF91}" type="datetimeFigureOut">
              <a:rPr lang="en-US" smtClean="0"/>
              <a:t>10/3/2020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6FAD78-1551-4070-85DE-2E0D872D5203}" type="slidenum">
              <a:rPr lang="en-US" smtClean="0"/>
              <a:t>‹#›</a:t>
            </a:fld>
            <a:endParaRPr lang="en-US"/>
          </a:p>
        </p:txBody>
      </p:sp>
    </p:spTree>
    <p:extLst>
      <p:ext uri="{BB962C8B-B14F-4D97-AF65-F5344CB8AC3E}">
        <p14:creationId xmlns:p14="http://schemas.microsoft.com/office/powerpoint/2010/main" val="38717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1800" dirty="0"/>
              <a:t>I just want to start by saying I hope everyone is safe and healthy and is doing everything they can do to stay that way, including staying at home and taking all appropriate precautions, even if your local government isn’t insisting you do so. </a:t>
            </a:r>
          </a:p>
          <a:p>
            <a:endParaRPr lang="en-CA" sz="1800" dirty="0"/>
          </a:p>
          <a:p>
            <a:r>
              <a:rPr lang="en-CA" sz="1800" dirty="0"/>
              <a:t>If you’ve become unemployed recently because of the pandemic, please reach out to me on LinkedIn, my wife and I would be happy to share time and resources with you in your job search, she has a lot of experience in this area, and we’d be happy to spend some free time on resume review and interview coaching. We are happy to help.</a:t>
            </a:r>
          </a:p>
          <a:p>
            <a:endParaRPr lang="en-CA" sz="1800" dirty="0"/>
          </a:p>
          <a:p>
            <a:r>
              <a:rPr lang="en-CA" sz="1800" dirty="0"/>
              <a:t>A little about me at the beginning, I’m a Principal Consultant out of Baton Rouge and a Microsoft MVP and more relevant, I have been a SME for item review and an item writer of SQL Server certification exam test questions since 2012, something that does not sound very exciting, but it is still quite informative and useful to me in my career.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995D65-F9D0-489D-BCF8-B935B2E6D2F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850896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So, last question. You’re wondering, with a pandemic, and hurricanes, and between all my hiding under the safety of the covers, how do I take a Microsoft Certification Exam? What testing center in Baton Rouge is even open this week?</a:t>
            </a:r>
          </a:p>
          <a:p>
            <a:pPr marL="0" indent="0">
              <a:buNone/>
            </a:pPr>
            <a:endParaRPr lang="en-US" sz="1200" dirty="0"/>
          </a:p>
          <a:p>
            <a:pPr marL="0" indent="0">
              <a:buNone/>
            </a:pPr>
            <a:r>
              <a:rPr lang="en-US" sz="1200" dirty="0"/>
              <a:t>Thankfully </a:t>
            </a:r>
            <a:r>
              <a:rPr lang="en-US" sz="1200" b="0" dirty="0">
                <a:solidFill>
                  <a:schemeClr val="tx1"/>
                </a:solidFill>
                <a:latin typeface="+mn-lt"/>
              </a:rPr>
              <a:t>Pearson VUE and Microsoft had already offered </a:t>
            </a:r>
            <a:r>
              <a:rPr lang="en-US" sz="1200" dirty="0">
                <a:solidFill>
                  <a:schemeClr val="tx1"/>
                </a:solidFill>
                <a:latin typeface="+mn-lt"/>
              </a:rPr>
              <a:t>online proctored </a:t>
            </a:r>
            <a:r>
              <a:rPr lang="en-US" sz="1200" b="0" dirty="0">
                <a:solidFill>
                  <a:schemeClr val="tx1"/>
                </a:solidFill>
                <a:latin typeface="+mn-lt"/>
              </a:rPr>
              <a:t>exams, and now they are expanding this offering’s availability because many testing centers have closed. It’s a live proctored exam, which means you’re taking the exam at your home or office, with someone actively watching you via a webcam and listening to you via your computer. In fact this whole process is easiest if you are taking the exam with a laptop with a built-in webcam. </a:t>
            </a:r>
          </a:p>
          <a:p>
            <a:pPr marL="0" indent="0">
              <a:buNone/>
            </a:pPr>
            <a:endParaRPr lang="en-US" sz="1200" b="0" dirty="0">
              <a:solidFill>
                <a:schemeClr val="tx1"/>
              </a:solidFill>
              <a:latin typeface="+mn-lt"/>
            </a:endParaRPr>
          </a:p>
          <a:p>
            <a:r>
              <a:rPr lang="en-US" sz="1200" b="0" dirty="0">
                <a:solidFill>
                  <a:schemeClr val="tx1"/>
                </a:solidFill>
                <a:latin typeface="+mn-lt"/>
              </a:rPr>
              <a:t>They for the most part work fine technically, though they are unforgiving. I have taken three online exams since the pandemic started. </a:t>
            </a:r>
          </a:p>
          <a:p>
            <a:r>
              <a:rPr lang="en-US" sz="1200" b="0" dirty="0">
                <a:solidFill>
                  <a:schemeClr val="tx1"/>
                </a:solidFill>
                <a:latin typeface="+mn-lt"/>
              </a:rPr>
              <a:t>Each time I took an exam, new security requirements were added that became stricter, as they looking for more things. </a:t>
            </a:r>
          </a:p>
          <a:p>
            <a:endParaRPr lang="en-US" sz="1200" b="0" dirty="0">
              <a:solidFill>
                <a:schemeClr val="tx1"/>
              </a:solidFill>
              <a:latin typeface="+mn-lt"/>
            </a:endParaRPr>
          </a:p>
          <a:p>
            <a:r>
              <a:rPr lang="en-US" sz="1200" b="0" dirty="0">
                <a:solidFill>
                  <a:schemeClr val="tx1"/>
                </a:solidFill>
                <a:latin typeface="+mn-lt"/>
              </a:rPr>
              <a:t>You have to take pictures of your testing area, from all angles, including the floor and ceiling, your ears and glasses, etc. You have to cover any screens around you, erase any whiteboards, close any window blinds. This remote inspection process may take up to half an hour, so make sure to log into your exam early to give yourself plenty of time to go through their security process, and use the same browser, I recommend using Chrome, throughout. </a:t>
            </a:r>
          </a:p>
          <a:p>
            <a:r>
              <a:rPr lang="en-US" sz="1200" b="0" dirty="0">
                <a:solidFill>
                  <a:schemeClr val="tx1"/>
                </a:solidFill>
                <a:latin typeface="+mn-lt"/>
              </a:rPr>
              <a:t>There are stories out there of people walking through the room behind you, or hearing distant voices, and boom, the remote test monitor fails your exam with no refund. You are warned ahead of time, pretty clearly.</a:t>
            </a:r>
          </a:p>
          <a:p>
            <a:endParaRPr lang="en-US" sz="1200" b="0" dirty="0">
              <a:solidFill>
                <a:schemeClr val="tx1"/>
              </a:solidFill>
              <a:latin typeface="+mn-lt"/>
            </a:endParaRPr>
          </a:p>
          <a:p>
            <a:r>
              <a:rPr lang="en-US" sz="1200" b="0" dirty="0">
                <a:solidFill>
                  <a:schemeClr val="tx1"/>
                </a:solidFill>
                <a:latin typeface="+mn-lt"/>
              </a:rPr>
              <a:t>So make sure you’re taking your online proctored exam in a place where no one else can be seen or heard, including your kids. I put a sock on my home office door and told my wife and my college kid who is stuck at home, to not make any noise or enter the room for a couple hours. That’s what’s necessary.</a:t>
            </a:r>
          </a:p>
          <a:p>
            <a:endParaRPr lang="en-US" sz="1200" b="0" dirty="0">
              <a:solidFill>
                <a:schemeClr val="tx1"/>
              </a:solidFill>
              <a:latin typeface="+mn-lt"/>
            </a:endParaRPr>
          </a:p>
          <a:p>
            <a:r>
              <a:rPr lang="en-US" sz="1200" b="0" dirty="0">
                <a:solidFill>
                  <a:schemeClr val="tx1"/>
                </a:solidFill>
                <a:latin typeface="+mn-lt"/>
              </a:rPr>
              <a:t>Honestly, it’s worked pretty well for me so far, though my boss had issues with a browser and lost his exam slot and had to fight for a refund. Even after the pandemic passes, I might still consider the online proctoring just because it saves hassle and travel. It works well.</a:t>
            </a:r>
          </a:p>
        </p:txBody>
      </p:sp>
      <p:sp>
        <p:nvSpPr>
          <p:cNvPr id="4" name="Slide Number Placeholder 3"/>
          <p:cNvSpPr>
            <a:spLocks noGrp="1"/>
          </p:cNvSpPr>
          <p:nvPr>
            <p:ph type="sldNum" sz="quarter" idx="5"/>
          </p:nvPr>
        </p:nvSpPr>
        <p:spPr/>
        <p:txBody>
          <a:bodyPr/>
          <a:lstStyle/>
          <a:p>
            <a:fld id="{966FAD78-1551-4070-85DE-2E0D872D5203}" type="slidenum">
              <a:rPr lang="en-US" smtClean="0"/>
              <a:t>11</a:t>
            </a:fld>
            <a:endParaRPr lang="en-US"/>
          </a:p>
        </p:txBody>
      </p:sp>
    </p:spTree>
    <p:extLst>
      <p:ext uri="{BB962C8B-B14F-4D97-AF65-F5344CB8AC3E}">
        <p14:creationId xmlns:p14="http://schemas.microsoft.com/office/powerpoint/2010/main" val="29535721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a:solidFill>
                  <a:schemeClr val="tx1"/>
                </a:solidFill>
                <a:latin typeface="+mn-lt"/>
              </a:rPr>
              <a:t>For example, 300 registration codes were made available for AZ-303 and AZ-304, first come first serve.</a:t>
            </a:r>
          </a:p>
          <a:p>
            <a:endParaRPr lang="en-US" sz="1200" b="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latin typeface="+mn-lt"/>
              </a:rPr>
              <a:t>With Beta Exams, you don’t find out whether or not you’ve passed right away. They evaluate the outcomes of the beta process and the questions. For example, I took the DP-300 and DP-900 beta exams, and it’s been nearly two months and I still don’t know whether I passed.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solidFill>
                <a:schemeClr val="tx1"/>
              </a:solidFill>
              <a:latin typeface="+mn-lt"/>
            </a:endParaRPr>
          </a:p>
          <a:p>
            <a:endParaRPr lang="en-US" sz="1200" b="0" dirty="0">
              <a:solidFill>
                <a:schemeClr val="tx1"/>
              </a:solidFill>
              <a:latin typeface="+mn-lt"/>
            </a:endParaRPr>
          </a:p>
        </p:txBody>
      </p:sp>
      <p:sp>
        <p:nvSpPr>
          <p:cNvPr id="4" name="Slide Number Placeholder 3"/>
          <p:cNvSpPr>
            <a:spLocks noGrp="1"/>
          </p:cNvSpPr>
          <p:nvPr>
            <p:ph type="sldNum" sz="quarter" idx="10"/>
          </p:nvPr>
        </p:nvSpPr>
        <p:spPr/>
        <p:txBody>
          <a:bodyPr/>
          <a:lstStyle/>
          <a:p>
            <a:fld id="{966FAD78-1551-4070-85DE-2E0D872D5203}" type="slidenum">
              <a:rPr lang="en-US" smtClean="0"/>
              <a:t>12</a:t>
            </a:fld>
            <a:endParaRPr lang="en-US"/>
          </a:p>
        </p:txBody>
      </p:sp>
    </p:spTree>
    <p:extLst>
      <p:ext uri="{BB962C8B-B14F-4D97-AF65-F5344CB8AC3E}">
        <p14:creationId xmlns:p14="http://schemas.microsoft.com/office/powerpoint/2010/main" val="11582405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dirty="0">
              <a:solidFill>
                <a:schemeClr val="tx1"/>
              </a:solidFill>
              <a:latin typeface="+mn-lt"/>
            </a:endParaRPr>
          </a:p>
        </p:txBody>
      </p:sp>
      <p:sp>
        <p:nvSpPr>
          <p:cNvPr id="4" name="Slide Number Placeholder 3"/>
          <p:cNvSpPr>
            <a:spLocks noGrp="1"/>
          </p:cNvSpPr>
          <p:nvPr>
            <p:ph type="sldNum" sz="quarter" idx="10"/>
          </p:nvPr>
        </p:nvSpPr>
        <p:spPr/>
        <p:txBody>
          <a:bodyPr/>
          <a:lstStyle/>
          <a:p>
            <a:fld id="{966FAD78-1551-4070-85DE-2E0D872D5203}" type="slidenum">
              <a:rPr lang="en-US" smtClean="0"/>
              <a:t>13</a:t>
            </a:fld>
            <a:endParaRPr lang="en-US"/>
          </a:p>
        </p:txBody>
      </p:sp>
    </p:spTree>
    <p:extLst>
      <p:ext uri="{BB962C8B-B14F-4D97-AF65-F5344CB8AC3E}">
        <p14:creationId xmlns:p14="http://schemas.microsoft.com/office/powerpoint/2010/main" val="12690242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Straight from Microsoft.com, this provided is the “Skills Measured” section of an exam’s website, this is the “domain”.</a:t>
            </a:r>
          </a:p>
          <a:p>
            <a:endParaRPr lang="en-US" sz="1200" dirty="0"/>
          </a:p>
          <a:p>
            <a:r>
              <a:rPr lang="en-US" sz="1200" dirty="0"/>
              <a:t>The “domain” is determined by a group of SMEs before item writing begins, validated by real-life experience.</a:t>
            </a:r>
          </a:p>
          <a:p>
            <a:endParaRPr lang="en-US" sz="1200" dirty="0"/>
          </a:p>
          <a:p>
            <a:r>
              <a:rPr lang="en-US" sz="1200" dirty="0"/>
              <a:t>The “domain” tells the item writer what write about and tells you what to prep for.</a:t>
            </a:r>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14</a:t>
            </a:fld>
            <a:endParaRPr lang="en-US"/>
          </a:p>
        </p:txBody>
      </p:sp>
    </p:spTree>
    <p:extLst>
      <p:ext uri="{BB962C8B-B14F-4D97-AF65-F5344CB8AC3E}">
        <p14:creationId xmlns:p14="http://schemas.microsoft.com/office/powerpoint/2010/main" val="23881517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15</a:t>
            </a:fld>
            <a:endParaRPr lang="en-US"/>
          </a:p>
        </p:txBody>
      </p:sp>
    </p:spTree>
    <p:extLst>
      <p:ext uri="{BB962C8B-B14F-4D97-AF65-F5344CB8AC3E}">
        <p14:creationId xmlns:p14="http://schemas.microsoft.com/office/powerpoint/2010/main" val="13431301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just an example for AZ-900, the Azure Fundamentals exam, but there are hours of free interactive training with review quizzes on the website. These free materials aren’t available for all exams yet, but Microsoft’s use of the free built-in browser sandboxes is expanding.</a:t>
            </a:r>
          </a:p>
        </p:txBody>
      </p:sp>
      <p:sp>
        <p:nvSpPr>
          <p:cNvPr id="4" name="Slide Number Placeholder 3"/>
          <p:cNvSpPr>
            <a:spLocks noGrp="1"/>
          </p:cNvSpPr>
          <p:nvPr>
            <p:ph type="sldNum" sz="quarter" idx="5"/>
          </p:nvPr>
        </p:nvSpPr>
        <p:spPr/>
        <p:txBody>
          <a:bodyPr/>
          <a:lstStyle/>
          <a:p>
            <a:fld id="{966FAD78-1551-4070-85DE-2E0D872D5203}" type="slidenum">
              <a:rPr lang="en-US" smtClean="0"/>
              <a:t>16</a:t>
            </a:fld>
            <a:endParaRPr lang="en-US"/>
          </a:p>
        </p:txBody>
      </p:sp>
    </p:spTree>
    <p:extLst>
      <p:ext uri="{BB962C8B-B14F-4D97-AF65-F5344CB8AC3E}">
        <p14:creationId xmlns:p14="http://schemas.microsoft.com/office/powerpoint/2010/main" val="3850397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fld id="{966FAD78-1551-4070-85DE-2E0D872D5203}" type="slidenum">
              <a:rPr lang="en-US" smtClean="0"/>
              <a:t>18</a:t>
            </a:fld>
            <a:endParaRPr lang="en-US"/>
          </a:p>
        </p:txBody>
      </p:sp>
    </p:spTree>
    <p:extLst>
      <p:ext uri="{BB962C8B-B14F-4D97-AF65-F5344CB8AC3E}">
        <p14:creationId xmlns:p14="http://schemas.microsoft.com/office/powerpoint/2010/main" val="17516842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&lt;read notes&gt;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exam questions are highly situational. So instead of asking "What is the difference between x and y?" </a:t>
            </a:r>
          </a:p>
          <a:p>
            <a:r>
              <a:rPr lang="en-US" sz="1200" dirty="0"/>
              <a:t>The question will be:</a:t>
            </a:r>
          </a:p>
          <a:p>
            <a:r>
              <a:rPr lang="en-US" sz="1200"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But, it’s not just multiple choice questions. Other types such as case studies, build lists, drag and drops, all operate on the same rules and challenge for the writers. But in the end, the challenge remains to create a right path, then, a bunch of incorrect distractors. We’ll talk more about that later.</a:t>
            </a:r>
          </a:p>
          <a:p>
            <a:endParaRPr lang="en-US" dirty="0"/>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19</a:t>
            </a:fld>
            <a:endParaRPr lang="en-US"/>
          </a:p>
        </p:txBody>
      </p:sp>
    </p:spTree>
    <p:extLst>
      <p:ext uri="{BB962C8B-B14F-4D97-AF65-F5344CB8AC3E}">
        <p14:creationId xmlns:p14="http://schemas.microsoft.com/office/powerpoint/2010/main" val="2311957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a:solidFill>
                  <a:schemeClr val="tx1"/>
                </a:solidFill>
                <a:latin typeface="+mn-lt"/>
              </a:rPr>
              <a:t>Tonight we are serving </a:t>
            </a:r>
            <a:r>
              <a:rPr lang="en-US" sz="1200" dirty="0">
                <a:solidFill>
                  <a:schemeClr val="tx1"/>
                </a:solidFill>
                <a:latin typeface="+mn-lt"/>
              </a:rPr>
              <a:t>enchiladas</a:t>
            </a:r>
            <a:r>
              <a:rPr lang="en-US" sz="1200" b="0" dirty="0">
                <a:solidFill>
                  <a:schemeClr val="tx1"/>
                </a:solidFill>
                <a:latin typeface="+mn-lt"/>
              </a:rPr>
              <a:t> </a:t>
            </a:r>
            <a:r>
              <a:rPr lang="en-US" sz="1200" dirty="0">
                <a:solidFill>
                  <a:schemeClr val="tx1"/>
                </a:solidFill>
                <a:latin typeface="+mn-lt"/>
              </a:rPr>
              <a:t>only</a:t>
            </a:r>
            <a:r>
              <a:rPr lang="en-US" sz="1200" b="0" dirty="0">
                <a:solidFill>
                  <a:schemeClr val="tx1"/>
                </a:solidFill>
                <a:latin typeface="+mn-lt"/>
              </a:rPr>
              <a:t>. – that’s it for the menu</a:t>
            </a:r>
          </a:p>
          <a:p>
            <a:r>
              <a:rPr lang="en-US" sz="1200" b="0" dirty="0">
                <a:solidFill>
                  <a:schemeClr val="tx1"/>
                </a:solidFill>
                <a:latin typeface="+mn-lt"/>
              </a:rPr>
              <a:t>Tonight </a:t>
            </a:r>
            <a:r>
              <a:rPr lang="en-US" sz="1200" dirty="0">
                <a:solidFill>
                  <a:schemeClr val="tx1"/>
                </a:solidFill>
                <a:latin typeface="+mn-lt"/>
              </a:rPr>
              <a:t>we only </a:t>
            </a:r>
            <a:r>
              <a:rPr lang="en-US" sz="1200" b="0" dirty="0">
                <a:solidFill>
                  <a:schemeClr val="tx1"/>
                </a:solidFill>
                <a:latin typeface="+mn-lt"/>
              </a:rPr>
              <a:t>are serving enchiladas. </a:t>
            </a:r>
            <a:r>
              <a:rPr lang="en-US" sz="1200" dirty="0">
                <a:solidFill>
                  <a:schemeClr val="tx1"/>
                </a:solidFill>
                <a:latin typeface="+mn-lt"/>
              </a:rPr>
              <a:t>–</a:t>
            </a:r>
            <a:r>
              <a:rPr lang="en-US" sz="1200" b="0" dirty="0">
                <a:solidFill>
                  <a:schemeClr val="tx1"/>
                </a:solidFill>
                <a:latin typeface="+mn-lt"/>
              </a:rPr>
              <a:t> nobody else makes </a:t>
            </a:r>
            <a:r>
              <a:rPr lang="en-US" sz="1200" b="0" dirty="0" err="1">
                <a:solidFill>
                  <a:schemeClr val="tx1"/>
                </a:solidFill>
                <a:latin typeface="+mn-lt"/>
              </a:rPr>
              <a:t>em</a:t>
            </a:r>
            <a:endParaRPr lang="en-US" sz="1200" b="0" dirty="0">
              <a:solidFill>
                <a:schemeClr val="tx1"/>
              </a:solidFill>
              <a:latin typeface="+mn-lt"/>
            </a:endParaRPr>
          </a:p>
          <a:p>
            <a:r>
              <a:rPr lang="en-US" sz="1200" dirty="0">
                <a:solidFill>
                  <a:schemeClr val="tx1"/>
                </a:solidFill>
                <a:latin typeface="+mn-lt"/>
              </a:rPr>
              <a:t>Tonight</a:t>
            </a:r>
            <a:r>
              <a:rPr lang="en-US" sz="1200" b="0" dirty="0">
                <a:solidFill>
                  <a:schemeClr val="tx1"/>
                </a:solidFill>
                <a:latin typeface="+mn-lt"/>
              </a:rPr>
              <a:t> </a:t>
            </a:r>
            <a:r>
              <a:rPr lang="en-US" sz="1200" dirty="0">
                <a:solidFill>
                  <a:schemeClr val="tx1"/>
                </a:solidFill>
                <a:latin typeface="+mn-lt"/>
              </a:rPr>
              <a:t>only</a:t>
            </a:r>
            <a:r>
              <a:rPr lang="en-US" sz="1200" b="0" dirty="0">
                <a:solidFill>
                  <a:schemeClr val="tx1"/>
                </a:solidFill>
                <a:latin typeface="+mn-lt"/>
              </a:rPr>
              <a:t> we are only serving enchiladas. – tomorrow? Nope.</a:t>
            </a:r>
          </a:p>
          <a:p>
            <a:endParaRPr lang="en-US" sz="1200" b="0" dirty="0">
              <a:solidFill>
                <a:schemeClr val="tx1"/>
              </a:solidFill>
              <a:latin typeface="+mn-lt"/>
            </a:endParaRPr>
          </a:p>
          <a:p>
            <a:endParaRPr lang="en-US" sz="1200" b="0" dirty="0">
              <a:solidFill>
                <a:schemeClr val="tx1"/>
              </a:solidFill>
              <a:latin typeface="+mn-lt"/>
            </a:endParaRPr>
          </a:p>
          <a:p>
            <a:r>
              <a:rPr lang="en-US" sz="1200" b="0" dirty="0">
                <a:solidFill>
                  <a:schemeClr val="tx1"/>
                </a:solidFill>
                <a:latin typeface="+mn-lt"/>
              </a:rPr>
              <a:t>The "application </a:t>
            </a:r>
            <a:r>
              <a:rPr lang="en-US" sz="1200" dirty="0">
                <a:solidFill>
                  <a:schemeClr val="tx1"/>
                </a:solidFill>
                <a:latin typeface="+mn-lt"/>
              </a:rPr>
              <a:t>only connects </a:t>
            </a:r>
            <a:r>
              <a:rPr lang="en-US" sz="1200" b="0" dirty="0">
                <a:solidFill>
                  <a:schemeClr val="tx1"/>
                </a:solidFill>
                <a:latin typeface="+mn-lt"/>
              </a:rPr>
              <a:t>to one database” – doesn’t do anything else but connect</a:t>
            </a:r>
          </a:p>
          <a:p>
            <a:r>
              <a:rPr lang="en-US" sz="1200" b="0" dirty="0">
                <a:solidFill>
                  <a:schemeClr val="tx1"/>
                </a:solidFill>
                <a:latin typeface="+mn-lt"/>
              </a:rPr>
              <a:t>vs. </a:t>
            </a:r>
          </a:p>
          <a:p>
            <a:r>
              <a:rPr lang="en-US" sz="1200" b="0" dirty="0">
                <a:solidFill>
                  <a:schemeClr val="tx1"/>
                </a:solidFill>
                <a:latin typeface="+mn-lt"/>
              </a:rPr>
              <a:t>the "application connects to </a:t>
            </a:r>
            <a:r>
              <a:rPr lang="en-US" sz="1200" dirty="0">
                <a:solidFill>
                  <a:schemeClr val="tx1"/>
                </a:solidFill>
                <a:latin typeface="+mn-lt"/>
              </a:rPr>
              <a:t>only</a:t>
            </a:r>
            <a:r>
              <a:rPr lang="en-US" sz="1200" b="0" dirty="0">
                <a:solidFill>
                  <a:schemeClr val="tx1"/>
                </a:solidFill>
                <a:latin typeface="+mn-lt"/>
              </a:rPr>
              <a:t> </a:t>
            </a:r>
            <a:r>
              <a:rPr lang="en-US" sz="1200" dirty="0">
                <a:solidFill>
                  <a:schemeClr val="tx1"/>
                </a:solidFill>
                <a:latin typeface="+mn-lt"/>
              </a:rPr>
              <a:t>one</a:t>
            </a:r>
            <a:r>
              <a:rPr lang="en-US" sz="1200" b="0" dirty="0">
                <a:solidFill>
                  <a:schemeClr val="tx1"/>
                </a:solidFill>
                <a:latin typeface="+mn-lt"/>
              </a:rPr>
              <a:t> database” – connects to only one database (more likely the intention)</a:t>
            </a:r>
          </a:p>
        </p:txBody>
      </p:sp>
      <p:sp>
        <p:nvSpPr>
          <p:cNvPr id="4" name="Slide Number Placeholder 3"/>
          <p:cNvSpPr>
            <a:spLocks noGrp="1"/>
          </p:cNvSpPr>
          <p:nvPr>
            <p:ph type="sldNum" sz="quarter" idx="5"/>
          </p:nvPr>
        </p:nvSpPr>
        <p:spPr/>
        <p:txBody>
          <a:bodyPr/>
          <a:lstStyle/>
          <a:p>
            <a:fld id="{966FAD78-1551-4070-85DE-2E0D872D5203}" type="slidenum">
              <a:rPr lang="en-US" smtClean="0"/>
              <a:t>22</a:t>
            </a:fld>
            <a:endParaRPr lang="en-US"/>
          </a:p>
        </p:txBody>
      </p:sp>
    </p:spTree>
    <p:extLst>
      <p:ext uri="{BB962C8B-B14F-4D97-AF65-F5344CB8AC3E}">
        <p14:creationId xmlns:p14="http://schemas.microsoft.com/office/powerpoint/2010/main" val="35296716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0" dirty="0">
                <a:solidFill>
                  <a:schemeClr val="tx1"/>
                </a:solidFill>
                <a:latin typeface="+mn-lt"/>
              </a:rPr>
              <a:t>&lt;click thru slide&gt;</a:t>
            </a:r>
          </a:p>
          <a:p>
            <a:pPr marL="0" indent="0">
              <a:buFont typeface="Arial" panose="020B0604020202020204" pitchFamily="34" charset="0"/>
              <a:buNone/>
            </a:pPr>
            <a:r>
              <a:rPr lang="en-US" b="0" dirty="0">
                <a:solidFill>
                  <a:schemeClr val="tx1"/>
                </a:solidFill>
                <a:latin typeface="+mn-lt"/>
              </a:rPr>
              <a:t>Now, writing the right answer is easy, and its opposite is easy (though sometimes too obvious).</a:t>
            </a:r>
          </a:p>
          <a:p>
            <a:pPr marL="0" indent="0">
              <a:buFont typeface="Arial" panose="020B0604020202020204" pitchFamily="34" charset="0"/>
              <a:buNone/>
            </a:pPr>
            <a:r>
              <a:rPr lang="en-US" b="0" dirty="0">
                <a:solidFill>
                  <a:schemeClr val="tx1"/>
                </a:solidFill>
                <a:latin typeface="+mn-lt"/>
              </a:rPr>
              <a:t>Creating challenging wrong answers sometimes involves introducing new variables or twists to your question, and it is </a:t>
            </a:r>
            <a:r>
              <a:rPr lang="en-US" dirty="0">
                <a:solidFill>
                  <a:schemeClr val="tx1"/>
                </a:solidFill>
                <a:latin typeface="+mn-lt"/>
              </a:rPr>
              <a:t>difficult to keep the question scenario simple </a:t>
            </a:r>
            <a:r>
              <a:rPr lang="en-US" b="0" dirty="0">
                <a:solidFill>
                  <a:schemeClr val="tx1"/>
                </a:solidFill>
                <a:latin typeface="+mn-lt"/>
              </a:rPr>
              <a:t>while being complex enough to have 3 legitimate wrong answers. </a:t>
            </a:r>
            <a:r>
              <a:rPr lang="en-US" sz="1200" b="0" dirty="0">
                <a:solidFill>
                  <a:schemeClr val="tx1"/>
                </a:solidFill>
                <a:latin typeface="+mn-lt"/>
              </a:rPr>
              <a:t>Let’s talk about domain drift, it’s a real problem for item writers with complex questions.</a:t>
            </a:r>
          </a:p>
          <a:p>
            <a:pPr marL="571500" indent="-571500">
              <a:buFont typeface="Arial" panose="020B0604020202020204" pitchFamily="34" charset="0"/>
              <a:buChar char="•"/>
            </a:pPr>
            <a:endParaRPr lang="en-US" b="0" dirty="0">
              <a:solidFill>
                <a:schemeClr val="tx1"/>
              </a:solidFill>
              <a:latin typeface="+mn-lt"/>
            </a:endParaRPr>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24</a:t>
            </a:fld>
            <a:endParaRPr lang="en-US"/>
          </a:p>
        </p:txBody>
      </p:sp>
    </p:spTree>
    <p:extLst>
      <p:ext uri="{BB962C8B-B14F-4D97-AF65-F5344CB8AC3E}">
        <p14:creationId xmlns:p14="http://schemas.microsoft.com/office/powerpoint/2010/main" val="2775288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Pop Quiz! </a:t>
            </a:r>
          </a:p>
          <a:p>
            <a:r>
              <a:rPr lang="en-US" dirty="0"/>
              <a:t>&lt;read slide&gt;</a:t>
            </a:r>
          </a:p>
          <a:p>
            <a:endParaRPr lang="en-US" dirty="0"/>
          </a:p>
          <a:p>
            <a:r>
              <a:rPr lang="en-US" dirty="0"/>
              <a:t>&lt;click&gt;</a:t>
            </a:r>
          </a:p>
        </p:txBody>
      </p:sp>
      <p:sp>
        <p:nvSpPr>
          <p:cNvPr id="4" name="Slide Number Placeholder 3"/>
          <p:cNvSpPr>
            <a:spLocks noGrp="1"/>
          </p:cNvSpPr>
          <p:nvPr>
            <p:ph type="sldNum" sz="quarter" idx="5"/>
          </p:nvPr>
        </p:nvSpPr>
        <p:spPr/>
        <p:txBody>
          <a:bodyPr/>
          <a:lstStyle/>
          <a:p>
            <a:fld id="{966FAD78-1551-4070-85DE-2E0D872D5203}" type="slidenum">
              <a:rPr lang="en-US" smtClean="0"/>
              <a:t>2</a:t>
            </a:fld>
            <a:endParaRPr lang="en-US"/>
          </a:p>
        </p:txBody>
      </p:sp>
    </p:spTree>
    <p:extLst>
      <p:ext uri="{BB962C8B-B14F-4D97-AF65-F5344CB8AC3E}">
        <p14:creationId xmlns:p14="http://schemas.microsoft.com/office/powerpoint/2010/main" val="40227510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&lt;read slide first&gt;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Now you have to beg another Item Writer on the team to trade question assignments with you.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For example, if you were supposed to ask a question about peanut butter sandwiches, and ended up asking a question about which whether utensils can spread creamy peanut butter… Stay with me</a:t>
            </a:r>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25</a:t>
            </a:fld>
            <a:endParaRPr lang="en-US"/>
          </a:p>
        </p:txBody>
      </p:sp>
    </p:spTree>
    <p:extLst>
      <p:ext uri="{BB962C8B-B14F-4D97-AF65-F5344CB8AC3E}">
        <p14:creationId xmlns:p14="http://schemas.microsoft.com/office/powerpoint/2010/main" val="41954808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you understand why it’s challenging to write exam questions about simple concepts, and why exam questions sometimes feel weighed down by different variables and factors. It’s why creating huge case study type questions, with several pages of information as the source of several questions, actually works out pretty well.</a:t>
            </a:r>
          </a:p>
        </p:txBody>
      </p:sp>
      <p:sp>
        <p:nvSpPr>
          <p:cNvPr id="4" name="Slide Number Placeholder 3"/>
          <p:cNvSpPr>
            <a:spLocks noGrp="1"/>
          </p:cNvSpPr>
          <p:nvPr>
            <p:ph type="sldNum" sz="quarter" idx="5"/>
          </p:nvPr>
        </p:nvSpPr>
        <p:spPr/>
        <p:txBody>
          <a:bodyPr/>
          <a:lstStyle/>
          <a:p>
            <a:fld id="{966FAD78-1551-4070-85DE-2E0D872D5203}" type="slidenum">
              <a:rPr lang="en-US" smtClean="0"/>
              <a:t>36</a:t>
            </a:fld>
            <a:endParaRPr lang="en-US"/>
          </a:p>
        </p:txBody>
      </p:sp>
    </p:spTree>
    <p:extLst>
      <p:ext uri="{BB962C8B-B14F-4D97-AF65-F5344CB8AC3E}">
        <p14:creationId xmlns:p14="http://schemas.microsoft.com/office/powerpoint/2010/main" val="37515692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&lt;Notes first&gt;</a:t>
            </a:r>
          </a:p>
          <a:p>
            <a:r>
              <a:rPr lang="en-US" dirty="0"/>
              <a:t>Before we go into some sample questions together, are there any questions?</a:t>
            </a:r>
          </a:p>
          <a:p>
            <a:r>
              <a:rPr lang="en-US" dirty="0"/>
              <a:t>&lt;click&gt;</a:t>
            </a:r>
          </a:p>
        </p:txBody>
      </p:sp>
      <p:sp>
        <p:nvSpPr>
          <p:cNvPr id="4" name="Slide Number Placeholder 3"/>
          <p:cNvSpPr>
            <a:spLocks noGrp="1"/>
          </p:cNvSpPr>
          <p:nvPr>
            <p:ph type="sldNum" sz="quarter" idx="5"/>
          </p:nvPr>
        </p:nvSpPr>
        <p:spPr/>
        <p:txBody>
          <a:bodyPr/>
          <a:lstStyle/>
          <a:p>
            <a:fld id="{966FAD78-1551-4070-85DE-2E0D872D5203}" type="slidenum">
              <a:rPr lang="en-US" smtClean="0"/>
              <a:t>37</a:t>
            </a:fld>
            <a:endParaRPr lang="en-US"/>
          </a:p>
        </p:txBody>
      </p:sp>
    </p:spTree>
    <p:extLst>
      <p:ext uri="{BB962C8B-B14F-4D97-AF65-F5344CB8AC3E}">
        <p14:creationId xmlns:p14="http://schemas.microsoft.com/office/powerpoint/2010/main" val="38910690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&lt;click&gt;Gandalf already owns </a:t>
            </a:r>
            <a:r>
              <a:rPr lang="en-US" dirty="0" err="1"/>
              <a:t>Narya</a:t>
            </a:r>
            <a:r>
              <a:rPr lang="en-US" dirty="0"/>
              <a:t>, the Ring of Fire, one of the three Rings of Power made for the Elves. </a:t>
            </a:r>
          </a:p>
          <a:p>
            <a:endParaRPr lang="en-US" dirty="0"/>
          </a:p>
          <a:p>
            <a:r>
              <a:rPr lang="en-US" dirty="0"/>
              <a:t>&lt;click&gt;</a:t>
            </a:r>
          </a:p>
          <a:p>
            <a:r>
              <a:rPr lang="en-US" dirty="0"/>
              <a:t>Boromir is pretty much planning all along to get the ring back to Gondor. </a:t>
            </a:r>
          </a:p>
          <a:p>
            <a:endParaRPr lang="en-US" dirty="0"/>
          </a:p>
          <a:p>
            <a:r>
              <a:rPr lang="en-US" dirty="0" err="1"/>
              <a:t>Smealol</a:t>
            </a:r>
            <a:r>
              <a:rPr lang="en-US" dirty="0"/>
              <a:t> is tricky because of course you’d rule out Smeagol, he’s been left twisted and consumed by the evil of the One Ring, but again, test questions will not use industry knowledge or assumptions or best practices, the wrong answers have to be 100% incorrect. In this case, &lt;click&gt; Smeagol was not present at the Council of Elrond, making this answer 100% incorrect, leaving nothing to doubt.</a:t>
            </a:r>
          </a:p>
        </p:txBody>
      </p:sp>
      <p:sp>
        <p:nvSpPr>
          <p:cNvPr id="4" name="Slide Number Placeholder 3"/>
          <p:cNvSpPr>
            <a:spLocks noGrp="1"/>
          </p:cNvSpPr>
          <p:nvPr>
            <p:ph type="sldNum" sz="quarter" idx="5"/>
          </p:nvPr>
        </p:nvSpPr>
        <p:spPr/>
        <p:txBody>
          <a:bodyPr/>
          <a:lstStyle/>
          <a:p>
            <a:fld id="{966FAD78-1551-4070-85DE-2E0D872D5203}" type="slidenum">
              <a:rPr lang="en-US" smtClean="0"/>
              <a:t>38</a:t>
            </a:fld>
            <a:endParaRPr lang="en-US"/>
          </a:p>
        </p:txBody>
      </p:sp>
    </p:spTree>
    <p:extLst>
      <p:ext uri="{BB962C8B-B14F-4D97-AF65-F5344CB8AC3E}">
        <p14:creationId xmlns:p14="http://schemas.microsoft.com/office/powerpoint/2010/main" val="26989952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41</a:t>
            </a:fld>
            <a:endParaRPr lang="en-US"/>
          </a:p>
        </p:txBody>
      </p:sp>
    </p:spTree>
    <p:extLst>
      <p:ext uri="{BB962C8B-B14F-4D97-AF65-F5344CB8AC3E}">
        <p14:creationId xmlns:p14="http://schemas.microsoft.com/office/powerpoint/2010/main" val="26173708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Twitter</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banned</a:t>
            </a:r>
            <a:r>
              <a:rPr lang="en-US" sz="1200" b="0" i="0" kern="1200" dirty="0">
                <a:solidFill>
                  <a:schemeClr val="tx1"/>
                </a:solidFill>
                <a:effectLst/>
                <a:latin typeface="+mn-lt"/>
                <a:ea typeface="+mn-ea"/>
                <a:cs typeface="+mn-cs"/>
              </a:rPr>
              <a:t> all </a:t>
            </a:r>
            <a:r>
              <a:rPr lang="en-US" sz="1200" b="1" i="0" kern="1200" dirty="0">
                <a:solidFill>
                  <a:schemeClr val="tx1"/>
                </a:solidFill>
                <a:effectLst/>
                <a:latin typeface="+mn-lt"/>
                <a:ea typeface="+mn-ea"/>
                <a:cs typeface="+mn-cs"/>
              </a:rPr>
              <a:t>political ads</a:t>
            </a:r>
            <a:r>
              <a:rPr lang="en-US" sz="1200" b="0" i="0" kern="1200" dirty="0">
                <a:solidFill>
                  <a:schemeClr val="tx1"/>
                </a:solidFill>
                <a:effectLst/>
                <a:latin typeface="+mn-lt"/>
                <a:ea typeface="+mn-ea"/>
                <a:cs typeface="+mn-cs"/>
              </a:rPr>
              <a:t> in October 2019, though Facebook and Facebook-owned Instagram have suggested they will only ban ads during the week before the election. </a:t>
            </a:r>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42</a:t>
            </a:fld>
            <a:endParaRPr lang="en-US"/>
          </a:p>
        </p:txBody>
      </p:sp>
    </p:spTree>
    <p:extLst>
      <p:ext uri="{BB962C8B-B14F-4D97-AF65-F5344CB8AC3E}">
        <p14:creationId xmlns:p14="http://schemas.microsoft.com/office/powerpoint/2010/main" val="2556003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44</a:t>
            </a:fld>
            <a:endParaRPr lang="en-US"/>
          </a:p>
        </p:txBody>
      </p:sp>
    </p:spTree>
    <p:extLst>
      <p:ext uri="{BB962C8B-B14F-4D97-AF65-F5344CB8AC3E}">
        <p14:creationId xmlns:p14="http://schemas.microsoft.com/office/powerpoint/2010/main" val="4594033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STEM education nonprofit local to me that I volunteer for, please reach out and share your knowledge with the next generation, and especially with folks in your community that are needing to find new careers during the pandemic.</a:t>
            </a:r>
          </a:p>
        </p:txBody>
      </p:sp>
      <p:sp>
        <p:nvSpPr>
          <p:cNvPr id="4" name="Slide Number Placeholder 3"/>
          <p:cNvSpPr>
            <a:spLocks noGrp="1"/>
          </p:cNvSpPr>
          <p:nvPr>
            <p:ph type="sldNum" sz="quarter" idx="5"/>
          </p:nvPr>
        </p:nvSpPr>
        <p:spPr/>
        <p:txBody>
          <a:bodyPr/>
          <a:lstStyle/>
          <a:p>
            <a:fld id="{966FAD78-1551-4070-85DE-2E0D872D5203}" type="slidenum">
              <a:rPr lang="en-US" smtClean="0"/>
              <a:t>47</a:t>
            </a:fld>
            <a:endParaRPr lang="en-US"/>
          </a:p>
        </p:txBody>
      </p:sp>
    </p:spTree>
    <p:extLst>
      <p:ext uri="{BB962C8B-B14F-4D97-AF65-F5344CB8AC3E}">
        <p14:creationId xmlns:p14="http://schemas.microsoft.com/office/powerpoint/2010/main" val="24032342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This presentation is available for download at my blog SQLTact.com.</a:t>
            </a:r>
          </a:p>
          <a:p>
            <a:endParaRPr lang="en-CA" dirty="0"/>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D65AC4-17B0-4E19-8496-B264E70A18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952509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3</a:t>
            </a:fld>
            <a:endParaRPr lang="en-US"/>
          </a:p>
        </p:txBody>
      </p:sp>
    </p:spTree>
    <p:extLst>
      <p:ext uri="{BB962C8B-B14F-4D97-AF65-F5344CB8AC3E}">
        <p14:creationId xmlns:p14="http://schemas.microsoft.com/office/powerpoint/2010/main" val="2940310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notes instead&gt;</a:t>
            </a:r>
          </a:p>
          <a:p>
            <a:r>
              <a:rPr lang="en-US" dirty="0"/>
              <a:t>Here are some statistics from both Microsoft and CompTIA talking about employees who are certified being more productive, responding better, having better careers, being respected by employers. Does a certification make you a better database administrator per se? No, I’m not implying causation here, but the process of preparing for an exam, the preparation of the materials, and the mindset that led you to the self-improvement path of the certification exams, those are all productive, causative, and beneficial for your career. So good for you for attending this session today and probably feeling the need to get certified.</a:t>
            </a:r>
          </a:p>
          <a:p>
            <a:r>
              <a:rPr lang="en-US" dirty="0"/>
              <a:t>A final note I’d say is that becoming certified makes your skillset broader, more aware of features, and potentially better at choosing the right solutions for the right problems. </a:t>
            </a:r>
          </a:p>
        </p:txBody>
      </p:sp>
      <p:sp>
        <p:nvSpPr>
          <p:cNvPr id="4" name="Slide Number Placeholder 3"/>
          <p:cNvSpPr>
            <a:spLocks noGrp="1"/>
          </p:cNvSpPr>
          <p:nvPr>
            <p:ph type="sldNum" sz="quarter" idx="5"/>
          </p:nvPr>
        </p:nvSpPr>
        <p:spPr/>
        <p:txBody>
          <a:bodyPr/>
          <a:lstStyle/>
          <a:p>
            <a:fld id="{966FAD78-1551-4070-85DE-2E0D872D5203}" type="slidenum">
              <a:rPr lang="en-US" smtClean="0"/>
              <a:t>4</a:t>
            </a:fld>
            <a:endParaRPr lang="en-US"/>
          </a:p>
        </p:txBody>
      </p:sp>
    </p:spTree>
    <p:extLst>
      <p:ext uri="{BB962C8B-B14F-4D97-AF65-F5344CB8AC3E}">
        <p14:creationId xmlns:p14="http://schemas.microsoft.com/office/powerpoint/2010/main" val="3680041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200" b="0" dirty="0">
                <a:solidFill>
                  <a:schemeClr val="tx1"/>
                </a:solidFill>
                <a:latin typeface="+mn-lt"/>
              </a:rPr>
              <a:t>&lt;read notes&gt; </a:t>
            </a:r>
          </a:p>
          <a:p>
            <a:r>
              <a:rPr lang="en-US" sz="3200" b="0" dirty="0">
                <a:solidFill>
                  <a:schemeClr val="tx1"/>
                </a:solidFill>
                <a:latin typeface="+mn-lt"/>
              </a:rPr>
              <a:t>Microsoft subcontracts out SMEs globally for various phases of question development. Topics are removed from the exam’s </a:t>
            </a:r>
            <a:r>
              <a:rPr lang="en-US" sz="3200" b="0" i="1" dirty="0">
                <a:solidFill>
                  <a:schemeClr val="tx1"/>
                </a:solidFill>
                <a:latin typeface="+mn-lt"/>
              </a:rPr>
              <a:t>domain </a:t>
            </a:r>
            <a:r>
              <a:rPr lang="en-US" sz="3200" b="0" dirty="0">
                <a:solidFill>
                  <a:schemeClr val="tx1"/>
                </a:solidFill>
                <a:latin typeface="+mn-lt"/>
              </a:rPr>
              <a:t>if none of the SMEs present could say they use it in real life. SME’s are asked questions about the value of different technical topics. </a:t>
            </a:r>
          </a:p>
          <a:p>
            <a:r>
              <a:rPr lang="en-US" sz="3200" b="0" dirty="0">
                <a:solidFill>
                  <a:schemeClr val="tx1"/>
                </a:solidFill>
                <a:latin typeface="+mn-lt"/>
              </a:rPr>
              <a:t>Then, how </a:t>
            </a:r>
            <a:r>
              <a:rPr lang="en-US" sz="3200" b="0" i="1" dirty="0">
                <a:solidFill>
                  <a:schemeClr val="tx1"/>
                </a:solidFill>
                <a:latin typeface="+mn-lt"/>
              </a:rPr>
              <a:t>many</a:t>
            </a:r>
            <a:r>
              <a:rPr lang="en-US" sz="3200" b="0" dirty="0">
                <a:solidFill>
                  <a:schemeClr val="tx1"/>
                </a:solidFill>
                <a:latin typeface="+mn-lt"/>
              </a:rPr>
              <a:t> questions on each subject area should be there in the domain? </a:t>
            </a:r>
          </a:p>
          <a:p>
            <a:pPr marL="571500" indent="-571500">
              <a:buFont typeface="Arial" panose="020B0604020202020204" pitchFamily="34" charset="0"/>
              <a:buChar char="•"/>
            </a:pPr>
            <a:endParaRPr lang="en-US" sz="3200" b="0" dirty="0">
              <a:solidFill>
                <a:schemeClr val="tx1"/>
              </a:solidFill>
              <a:latin typeface="+mn-lt"/>
            </a:endParaRPr>
          </a:p>
          <a:p>
            <a:pPr marL="571500" indent="-571500">
              <a:buFont typeface="Arial" panose="020B0604020202020204" pitchFamily="34" charset="0"/>
              <a:buChar char="•"/>
            </a:pPr>
            <a:r>
              <a:rPr lang="en-US" sz="3200" b="0" dirty="0">
                <a:solidFill>
                  <a:schemeClr val="tx1"/>
                </a:solidFill>
                <a:latin typeface="+mn-lt"/>
              </a:rPr>
              <a:t>Item Writers are given assignments to cover a narrow domain.</a:t>
            </a:r>
          </a:p>
          <a:p>
            <a:pPr marL="571500" indent="-571500">
              <a:buFont typeface="Arial" panose="020B0604020202020204" pitchFamily="34" charset="0"/>
              <a:buChar char="•"/>
            </a:pPr>
            <a:r>
              <a:rPr lang="en-US" sz="3200" b="0" dirty="0">
                <a:solidFill>
                  <a:schemeClr val="tx1"/>
                </a:solidFill>
                <a:latin typeface="+mn-lt"/>
              </a:rPr>
              <a:t>Item Writer team must make sure they’re not overlapping or creating nemeses that giveaway answers to other questions.</a:t>
            </a:r>
          </a:p>
          <a:p>
            <a:pPr marL="571500" indent="-571500">
              <a:buFont typeface="Arial" panose="020B0604020202020204" pitchFamily="34" charset="0"/>
              <a:buChar char="•"/>
            </a:pPr>
            <a:r>
              <a:rPr lang="en-US" sz="3200" b="0" dirty="0">
                <a:solidFill>
                  <a:schemeClr val="tx1"/>
                </a:solidFill>
                <a:latin typeface="+mn-lt"/>
              </a:rPr>
              <a:t>Then a review process and alpha exam process occur with yet another group of SMEs to fine tune the items.</a:t>
            </a:r>
          </a:p>
          <a:p>
            <a:pPr lvl="0"/>
            <a:r>
              <a:rPr lang="en-US" sz="3200" dirty="0"/>
              <a:t>&lt;click, read slide then notes&gt;</a:t>
            </a:r>
          </a:p>
          <a:p>
            <a:pPr lvl="0"/>
            <a:r>
              <a:rPr lang="en-US" sz="3200" dirty="0"/>
              <a:t>At Microsoft her name is Liberty Munson, she’s got a neat job.</a:t>
            </a:r>
          </a:p>
          <a:p>
            <a:pPr lvl="0"/>
            <a:r>
              <a:rPr lang="en-US" sz="3200" dirty="0"/>
              <a:t>She studies statistical correlation between question success and exam success.</a:t>
            </a:r>
          </a:p>
          <a:p>
            <a:pPr lvl="0"/>
            <a:r>
              <a:rPr lang="en-US" sz="3200" dirty="0"/>
              <a:t>Do candidates who pass get this question right? Good.</a:t>
            </a:r>
          </a:p>
          <a:p>
            <a:pPr lvl="0"/>
            <a:r>
              <a:rPr lang="en-US" sz="3200" dirty="0"/>
              <a:t>Do candidates who pass get this question wrong? Not good.</a:t>
            </a:r>
          </a:p>
          <a:p>
            <a:pPr lvl="0"/>
            <a:r>
              <a:rPr lang="en-US" sz="3200" dirty="0"/>
              <a:t>Is question success unrelated to this exam success? They’re guessing.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Your comments on the exam are reviewed, by name. </a:t>
            </a:r>
            <a:r>
              <a:rPr lang="en-US" sz="3200" dirty="0"/>
              <a:t>Be professional.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Your comments can contribute to changing/abandoning a question. For example, </a:t>
            </a:r>
            <a:r>
              <a:rPr lang="en-US" sz="2800" dirty="0">
                <a:solidFill>
                  <a:srgbClr val="FF0000"/>
                </a:solidFill>
              </a:rPr>
              <a:t>"Why are you testing this? I'd look this up!“ That kind of comment gets attention.</a:t>
            </a:r>
            <a:endParaRPr lang="en-US" sz="3600" dirty="0">
              <a:solidFill>
                <a:srgbClr val="FF0000"/>
              </a:solidFill>
            </a:endParaRPr>
          </a:p>
          <a:p>
            <a:r>
              <a:rPr lang="en-US" dirty="0"/>
              <a:t>&lt;click to 2&gt;</a:t>
            </a:r>
          </a:p>
          <a:p>
            <a:r>
              <a:rPr lang="en-US" dirty="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For example: SQL 2016 exams were later updated in 2017 for new content including Azure, exam number did not change. This is an example of new product features that are added to an exam without changing the exam number.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fld id="{966FAD78-1551-4070-85DE-2E0D872D5203}" type="slidenum">
              <a:rPr lang="en-US" smtClean="0"/>
              <a:t>6</a:t>
            </a:fld>
            <a:endParaRPr lang="en-US"/>
          </a:p>
        </p:txBody>
      </p:sp>
    </p:spTree>
    <p:extLst>
      <p:ext uri="{BB962C8B-B14F-4D97-AF65-F5344CB8AC3E}">
        <p14:creationId xmlns:p14="http://schemas.microsoft.com/office/powerpoint/2010/main" val="2258334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7</a:t>
            </a:fld>
            <a:endParaRPr lang="en-US"/>
          </a:p>
        </p:txBody>
      </p:sp>
    </p:spTree>
    <p:extLst>
      <p:ext uri="{BB962C8B-B14F-4D97-AF65-F5344CB8AC3E}">
        <p14:creationId xmlns:p14="http://schemas.microsoft.com/office/powerpoint/2010/main" val="39005405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Reward success but not to excess. Career progress should also occur outside of exam.</a:t>
            </a:r>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8</a:t>
            </a:fld>
            <a:endParaRPr lang="en-US"/>
          </a:p>
        </p:txBody>
      </p:sp>
    </p:spTree>
    <p:extLst>
      <p:ext uri="{BB962C8B-B14F-4D97-AF65-F5344CB8AC3E}">
        <p14:creationId xmlns:p14="http://schemas.microsoft.com/office/powerpoint/2010/main" val="28661720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4000" dirty="0"/>
              <a:t>&lt;read slide&gt;</a:t>
            </a:r>
          </a:p>
          <a:p>
            <a:pPr lvl="1"/>
            <a:r>
              <a:rPr lang="en-US" sz="4000" dirty="0"/>
              <a:t>If you’re in consulting, like I am, then classroom training is a double whammy, you’re losing the billable hours and the cost of the training. </a:t>
            </a:r>
          </a:p>
          <a:p>
            <a:pPr lvl="1"/>
            <a:r>
              <a:rPr lang="en-US" sz="4000" dirty="0"/>
              <a:t>&lt;click, read slide&gt;</a:t>
            </a:r>
          </a:p>
          <a:p>
            <a:pPr lvl="1"/>
            <a:endParaRPr lang="en-US" sz="4000" dirty="0"/>
          </a:p>
          <a:p>
            <a:pPr lvl="1"/>
            <a:r>
              <a:rPr lang="en-US" sz="4000" dirty="0"/>
              <a:t>(2020)That said, I highly recommend, for data platform folks, the all-virtual PASS Summit happening this November. It was supposed to happen in Houston, but unfortunately it was cancelled. It’s now quite inexpensive, but same high quality content. But anyway.</a:t>
            </a:r>
          </a:p>
          <a:p>
            <a:pPr lvl="1"/>
            <a:endParaRPr lang="en-US" sz="4000" dirty="0"/>
          </a:p>
          <a:p>
            <a:pPr lvl="1"/>
            <a:r>
              <a:rPr lang="en-US" sz="4000" dirty="0"/>
              <a:t>Tips on travel conferences:</a:t>
            </a:r>
          </a:p>
          <a:p>
            <a:pPr lvl="1"/>
            <a:r>
              <a:rPr lang="en-US" sz="4000" dirty="0"/>
              <a:t>1. Require knowledge transfer afterwards. It makes the notes the attendee takes a little more detail oriented.</a:t>
            </a:r>
          </a:p>
          <a:p>
            <a:pPr lvl="1"/>
            <a:r>
              <a:rPr lang="en-US" sz="4000" dirty="0"/>
              <a:t>And another Tip: Require proof of hands-on-lab completion when sending employees off, or specific technology goals. Lots of big conferences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&lt;click, 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Those resources should probably include Azure credits for self-paced lab learning.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Employees should also take advantage of the easy free training opportunities to earn expensive paid ones </a:t>
            </a:r>
            <a:r>
              <a:rPr lang="en-US" sz="1100" dirty="0"/>
              <a:t>(Hint: This. Event. Right. Now.) So give yourself a pat on the back.</a:t>
            </a:r>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9</a:t>
            </a:fld>
            <a:endParaRPr lang="en-US"/>
          </a:p>
        </p:txBody>
      </p:sp>
    </p:spTree>
    <p:extLst>
      <p:ext uri="{BB962C8B-B14F-4D97-AF65-F5344CB8AC3E}">
        <p14:creationId xmlns:p14="http://schemas.microsoft.com/office/powerpoint/2010/main" val="3872769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 first, What have they done with my MCSD/MCSE/MCSA?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If it starts with 70-, the exam is almost certainly already retired or will be retired by January 2021. That deadline was actually moved back six months because of COVID-19! This includes a</a:t>
            </a:r>
            <a:r>
              <a:rPr lang="en-US" sz="1200" b="0" i="0" kern="1200" dirty="0">
                <a:solidFill>
                  <a:schemeClr val="tx1"/>
                </a:solidFill>
                <a:effectLst/>
                <a:latin typeface="+mn-lt"/>
                <a:ea typeface="+mn-ea"/>
                <a:cs typeface="+mn-cs"/>
              </a:rPr>
              <a:t>ll exams associated with MCSA MCSD and MCSE, </a:t>
            </a:r>
            <a:r>
              <a:rPr lang="en-US" sz="1200" b="0" i="0" kern="1200" dirty="0" err="1">
                <a:solidFill>
                  <a:schemeClr val="tx1"/>
                </a:solidFill>
                <a:effectLst/>
                <a:latin typeface="+mn-lt"/>
                <a:ea typeface="+mn-ea"/>
                <a:cs typeface="+mn-cs"/>
              </a:rPr>
              <a:t>tho</a:t>
            </a:r>
            <a:r>
              <a:rPr lang="en-US" sz="1200" b="0" i="0" kern="1200" dirty="0">
                <a:solidFill>
                  <a:schemeClr val="tx1"/>
                </a:solidFill>
                <a:effectLst/>
                <a:latin typeface="+mn-lt"/>
                <a:ea typeface="+mn-ea"/>
                <a:cs typeface="+mn-cs"/>
              </a:rPr>
              <a:t>, the certifications themselves will remain on your official Microsoft transcript until no later than June 2022. </a:t>
            </a:r>
            <a:r>
              <a:rPr lang="en-US" sz="1200" dirty="0"/>
              <a:t>Over the past few years, exams starting with letters like AZ, DP, AI, for example, are the newer exams you’re looking for.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Those older exams we’ve h all along were technology or platform based. Now, Microsoft exams are role based.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There will not be Windows Server 2019 and SQL Server 2019 certifications for those products, instead, there will be exams focusing on roles, like Solutions Architect, Enterprise Administrator, Azure Data Engineer, Azure Developer, Functional Consultant, etc. These roles are expected to have broad experience with all their relevant features and products. </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r>
              <a:rPr lang="en-US" sz="1200" b="0" dirty="0">
                <a:solidFill>
                  <a:schemeClr val="tx1"/>
                </a:solidFill>
                <a:latin typeface="+mn-lt"/>
              </a:rPr>
              <a:t>Microsoft’s Emphasis is on Solutions has evolved over the last decade, and now we have these role-based certs and exams.</a:t>
            </a:r>
          </a:p>
          <a:p>
            <a:r>
              <a:rPr lang="en-US" sz="1200" b="0" dirty="0">
                <a:solidFill>
                  <a:schemeClr val="tx1"/>
                </a:solidFill>
                <a:latin typeface="+mn-lt"/>
              </a:rPr>
              <a:t>There is no such thing as a one-dimensional certification because there are few cases of one-dimensional jobs.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latin typeface="+mn-lt"/>
              </a:rPr>
              <a:t>This is intentional and raises the value of a certification – a certification should mean you have broad experience.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latin typeface="+mn-lt"/>
              </a:rPr>
              <a:t>Focus on practicality and actual usage.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latin typeface="+mn-lt"/>
              </a:rPr>
              <a:t>This isn’t new, in the last generation of SQL exams, before the big push for Azure content, to get the SQL Server MCSA, you need to know how to build end-to-end Business Intelligence, SSIS, SSRS, SSAS, in addition to the expected administration and querying</a:t>
            </a:r>
            <a:r>
              <a:rPr lang="en-US" sz="1400" b="0" dirty="0">
                <a:solidFill>
                  <a:schemeClr val="tx1"/>
                </a:solidFill>
                <a:latin typeface="+mn-lt"/>
              </a:rPr>
              <a:t>. </a:t>
            </a:r>
            <a:endParaRPr lang="en-US" sz="1400" dirty="0"/>
          </a:p>
          <a:p>
            <a:endParaRPr lang="en-US" sz="1400" b="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fld id="{966FAD78-1551-4070-85DE-2E0D872D5203}" type="slidenum">
              <a:rPr lang="en-US" smtClean="0"/>
              <a:t>10</a:t>
            </a:fld>
            <a:endParaRPr lang="en-US"/>
          </a:p>
        </p:txBody>
      </p:sp>
    </p:spTree>
    <p:extLst>
      <p:ext uri="{BB962C8B-B14F-4D97-AF65-F5344CB8AC3E}">
        <p14:creationId xmlns:p14="http://schemas.microsoft.com/office/powerpoint/2010/main" val="1442914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hemeOverride" Target="../theme/themeOverride1.xml"/><Relationship Id="rId4" Type="http://schemas.openxmlformats.org/officeDocument/2006/relationships/image" Target="../media/image7.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hemeOverride" Target="../theme/themeOverride2.xml"/><Relationship Id="rId4"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tiff"/><Relationship Id="rId3" Type="http://schemas.openxmlformats.org/officeDocument/2006/relationships/image" Target="../media/image8.png"/><Relationship Id="rId7" Type="http://schemas.openxmlformats.org/officeDocument/2006/relationships/image" Target="../media/image11.png"/><Relationship Id="rId12" Type="http://schemas.openxmlformats.org/officeDocument/2006/relationships/image" Target="../media/image16.tiff"/><Relationship Id="rId2" Type="http://schemas.openxmlformats.org/officeDocument/2006/relationships/image" Target="../media/image7.png"/><Relationship Id="rId1" Type="http://schemas.openxmlformats.org/officeDocument/2006/relationships/slideMaster" Target="../slideMasters/slideMaster3.xml"/><Relationship Id="rId6" Type="http://schemas.openxmlformats.org/officeDocument/2006/relationships/image" Target="../media/image10.png"/><Relationship Id="rId11" Type="http://schemas.openxmlformats.org/officeDocument/2006/relationships/image" Target="../media/image15.tiff"/><Relationship Id="rId5" Type="http://schemas.openxmlformats.org/officeDocument/2006/relationships/image" Target="../media/image9.png"/><Relationship Id="rId10" Type="http://schemas.openxmlformats.org/officeDocument/2006/relationships/image" Target="../media/image14.tiff"/><Relationship Id="rId4" Type="http://schemas.microsoft.com/office/2007/relationships/hdphoto" Target="../media/hdphoto1.wdp"/><Relationship Id="rId9" Type="http://schemas.openxmlformats.org/officeDocument/2006/relationships/image" Target="../media/image13.png"/><Relationship Id="rId14" Type="http://schemas.openxmlformats.org/officeDocument/2006/relationships/image" Target="../media/image18.tiff"/></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6835328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4095632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872991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bg>
      <p:bgPr>
        <a:solidFill>
          <a:schemeClr val="bg1"/>
        </a:solidFill>
        <a:effectLst/>
      </p:bgPr>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BEFC4C8A-DA4B-4B7B-A3FE-D3E5316A4568}"/>
              </a:ext>
            </a:extLst>
          </p:cNvPr>
          <p:cNvCxnSpPr>
            <a:cxnSpLocks/>
          </p:cNvCxnSpPr>
          <p:nvPr userDrawn="1"/>
        </p:nvCxnSpPr>
        <p:spPr>
          <a:xfrm>
            <a:off x="1912776" y="547387"/>
            <a:ext cx="9771224"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5" name="Title 1"/>
          <p:cNvSpPr>
            <a:spLocks noGrp="1"/>
          </p:cNvSpPr>
          <p:nvPr>
            <p:ph type="title"/>
          </p:nvPr>
        </p:nvSpPr>
        <p:spPr>
          <a:xfrm>
            <a:off x="1828800" y="0"/>
            <a:ext cx="9855200" cy="762000"/>
          </a:xfrm>
        </p:spPr>
        <p:txBody>
          <a:bodyPr>
            <a:noAutofit/>
          </a:bodyPr>
          <a:lstStyle>
            <a:lvl1pPr>
              <a:defRPr sz="4000"/>
            </a:lvl1pPr>
          </a:lstStyle>
          <a:p>
            <a:r>
              <a:rPr lang="en-US"/>
              <a:t>Click to edit Master title style</a:t>
            </a:r>
            <a:endParaRPr lang="en-US" dirty="0"/>
          </a:p>
        </p:txBody>
      </p:sp>
      <p:sp>
        <p:nvSpPr>
          <p:cNvPr id="6" name="Content Placeholder 2"/>
          <p:cNvSpPr>
            <a:spLocks noGrp="1"/>
          </p:cNvSpPr>
          <p:nvPr>
            <p:ph idx="1" hasCustomPrompt="1"/>
          </p:nvPr>
        </p:nvSpPr>
        <p:spPr>
          <a:xfrm>
            <a:off x="609600" y="990603"/>
            <a:ext cx="10972800" cy="4876801"/>
          </a:xfrm>
        </p:spPr>
        <p:txBody>
          <a:bodyPr/>
          <a:lstStyle>
            <a:lvl1pPr>
              <a:defRPr>
                <a:solidFill>
                  <a:schemeClr val="tx1">
                    <a:lumMod val="95000"/>
                    <a:lumOff val="5000"/>
                  </a:schemeClr>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8163070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2_Blank">
    <p:bg>
      <p:bgPr>
        <a:blipFill dpi="0" rotWithShape="1">
          <a:blip r:embed="rId2">
            <a:lum/>
          </a:blip>
          <a:srcRect/>
          <a:stretch>
            <a:fillRect l="-4000" r="-4000"/>
          </a:stretch>
        </a:blip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1828800" y="0"/>
            <a:ext cx="9855200" cy="762000"/>
          </a:xfrm>
        </p:spPr>
        <p:txBody>
          <a:bodyPr>
            <a:noAutofit/>
          </a:bodyPr>
          <a:lstStyle>
            <a:lvl1pPr>
              <a:defRPr sz="4000"/>
            </a:lvl1pPr>
          </a:lstStyle>
          <a:p>
            <a:r>
              <a:rPr lang="en-US"/>
              <a:t>Click to edit Master title style</a:t>
            </a:r>
            <a:endParaRPr lang="en-US" dirty="0"/>
          </a:p>
        </p:txBody>
      </p:sp>
      <p:sp>
        <p:nvSpPr>
          <p:cNvPr id="6" name="Content Placeholder 2"/>
          <p:cNvSpPr>
            <a:spLocks noGrp="1"/>
          </p:cNvSpPr>
          <p:nvPr>
            <p:ph idx="1" hasCustomPrompt="1"/>
          </p:nvPr>
        </p:nvSpPr>
        <p:spPr>
          <a:xfrm>
            <a:off x="609600" y="990603"/>
            <a:ext cx="10972800" cy="4876801"/>
          </a:xfrm>
        </p:spPr>
        <p:txBody>
          <a:bodyPr/>
          <a:lstStyle>
            <a:lvl1pPr>
              <a:defRPr>
                <a:solidFill>
                  <a:schemeClr val="tx1">
                    <a:lumMod val="95000"/>
                    <a:lumOff val="5000"/>
                  </a:schemeClr>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6612775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l">
              <a:defRPr b="1" baseline="0"/>
            </a:lvl1pPr>
          </a:lstStyle>
          <a:p>
            <a:br>
              <a:rPr lang="en-US" dirty="0"/>
            </a:br>
            <a:r>
              <a:rPr lang="en-US" dirty="0"/>
              <a:t>CLICK TO EDIT MASTER TITLE SLIDE</a:t>
            </a:r>
            <a:br>
              <a:rPr lang="en-US" dirty="0"/>
            </a:br>
            <a:endParaRPr lang="en-US" dirty="0"/>
          </a:p>
        </p:txBody>
      </p:sp>
      <p:sp>
        <p:nvSpPr>
          <p:cNvPr id="3" name="Date Placeholder 2"/>
          <p:cNvSpPr>
            <a:spLocks noGrp="1"/>
          </p:cNvSpPr>
          <p:nvPr>
            <p:ph type="dt" sz="half" idx="10"/>
          </p:nvPr>
        </p:nvSpPr>
        <p:spPr/>
        <p:txBody>
          <a:bodyPr/>
          <a:lstStyle/>
          <a:p>
            <a:fld id="{6CA6CFF7-3281-43C1-B8BF-67A22EBDC45D}" type="datetime1">
              <a:rPr lang="en-US" smtClean="0">
                <a:solidFill>
                  <a:prstClr val="black">
                    <a:tint val="75000"/>
                  </a:prstClr>
                </a:solidFill>
              </a:rPr>
              <a:pPr/>
              <a:t>10/3/2020</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1E24C6FB-D328-4022-BDF2-D4C8288275A0}"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622752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9154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9504636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PK -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B7F15-C641-2F42-921B-4659DEC394CD}"/>
              </a:ext>
            </a:extLst>
          </p:cNvPr>
          <p:cNvSpPr>
            <a:spLocks noGrp="1"/>
          </p:cNvSpPr>
          <p:nvPr>
            <p:ph type="ctrTitle"/>
          </p:nvPr>
        </p:nvSpPr>
        <p:spPr>
          <a:xfrm>
            <a:off x="1072056" y="1122363"/>
            <a:ext cx="9595945" cy="2387600"/>
          </a:xfrm>
        </p:spPr>
        <p:txBody>
          <a:bodyPr anchor="b"/>
          <a:lstStyle>
            <a:lvl1pPr algn="l">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C02858F-4C66-7A4F-9114-E70314CCFE39}"/>
              </a:ext>
            </a:extLst>
          </p:cNvPr>
          <p:cNvSpPr>
            <a:spLocks noGrp="1"/>
          </p:cNvSpPr>
          <p:nvPr>
            <p:ph type="subTitle" idx="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a:t>
            </a:r>
          </a:p>
        </p:txBody>
      </p:sp>
      <p:sp>
        <p:nvSpPr>
          <p:cNvPr id="6" name="Slide Number Placeholder 5">
            <a:extLst>
              <a:ext uri="{FF2B5EF4-FFF2-40B4-BE49-F238E27FC236}">
                <a16:creationId xmlns:a16="http://schemas.microsoft.com/office/drawing/2014/main" id="{C9BD3091-9A6E-0940-B7D3-05D86BF2291A}"/>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10" name="Text Placeholder 9">
            <a:extLst>
              <a:ext uri="{FF2B5EF4-FFF2-40B4-BE49-F238E27FC236}">
                <a16:creationId xmlns:a16="http://schemas.microsoft.com/office/drawing/2014/main" id="{C1B696B0-9B42-454D-8E9A-A9C96244358E}"/>
              </a:ext>
            </a:extLst>
          </p:cNvPr>
          <p:cNvSpPr>
            <a:spLocks noGrp="1"/>
          </p:cNvSpPr>
          <p:nvPr>
            <p:ph type="body" sz="quarter" idx="13" hasCustomPrompt="1"/>
          </p:nvPr>
        </p:nvSpPr>
        <p:spPr>
          <a:xfrm>
            <a:off x="8156576" y="5735637"/>
            <a:ext cx="3197225" cy="465138"/>
          </a:xfrm>
          <a:prstGeom prst="rect">
            <a:avLst/>
          </a:prstGeom>
        </p:spPr>
        <p:txBody>
          <a:bodyPr>
            <a:normAutofit/>
          </a:bodyPr>
          <a:lstStyle>
            <a:lvl1pPr marL="0" indent="0" algn="r">
              <a:buNone/>
              <a:defRPr sz="1200">
                <a:latin typeface="+mj-lt"/>
              </a:defRPr>
            </a:lvl1pPr>
          </a:lstStyle>
          <a:p>
            <a:pPr lvl="0"/>
            <a:r>
              <a:rPr lang="en-US"/>
              <a:t>Enter presenter here if necessary</a:t>
            </a:r>
            <a:br>
              <a:rPr lang="en-US"/>
            </a:br>
            <a:r>
              <a:rPr lang="en-US"/>
              <a:t>Enter date here</a:t>
            </a:r>
          </a:p>
        </p:txBody>
      </p:sp>
    </p:spTree>
    <p:extLst>
      <p:ext uri="{BB962C8B-B14F-4D97-AF65-F5344CB8AC3E}">
        <p14:creationId xmlns:p14="http://schemas.microsoft.com/office/powerpoint/2010/main" val="40518158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PK - Title Slide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B7F15-C641-2F42-921B-4659DEC394CD}"/>
              </a:ext>
            </a:extLst>
          </p:cNvPr>
          <p:cNvSpPr>
            <a:spLocks noGrp="1"/>
          </p:cNvSpPr>
          <p:nvPr>
            <p:ph type="ctrTitle"/>
          </p:nvPr>
        </p:nvSpPr>
        <p:spPr>
          <a:xfrm>
            <a:off x="1072056" y="1122363"/>
            <a:ext cx="9595945" cy="2387600"/>
          </a:xfrm>
        </p:spPr>
        <p:txBody>
          <a:bodyPr anchor="b"/>
          <a:lstStyle>
            <a:lvl1pPr algn="l">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C02858F-4C66-7A4F-9114-E70314CCFE39}"/>
              </a:ext>
            </a:extLst>
          </p:cNvPr>
          <p:cNvSpPr>
            <a:spLocks noGrp="1"/>
          </p:cNvSpPr>
          <p:nvPr>
            <p:ph type="subTitle" idx="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a:t>
            </a:r>
          </a:p>
        </p:txBody>
      </p:sp>
      <p:sp>
        <p:nvSpPr>
          <p:cNvPr id="6" name="Slide Number Placeholder 5">
            <a:extLst>
              <a:ext uri="{FF2B5EF4-FFF2-40B4-BE49-F238E27FC236}">
                <a16:creationId xmlns:a16="http://schemas.microsoft.com/office/drawing/2014/main" id="{C9BD3091-9A6E-0940-B7D3-05D86BF2291A}"/>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10" name="Text Placeholder 9">
            <a:extLst>
              <a:ext uri="{FF2B5EF4-FFF2-40B4-BE49-F238E27FC236}">
                <a16:creationId xmlns:a16="http://schemas.microsoft.com/office/drawing/2014/main" id="{C1B696B0-9B42-454D-8E9A-A9C96244358E}"/>
              </a:ext>
            </a:extLst>
          </p:cNvPr>
          <p:cNvSpPr>
            <a:spLocks noGrp="1"/>
          </p:cNvSpPr>
          <p:nvPr>
            <p:ph type="body" sz="quarter" idx="13" hasCustomPrompt="1"/>
          </p:nvPr>
        </p:nvSpPr>
        <p:spPr>
          <a:xfrm>
            <a:off x="8156576" y="5735637"/>
            <a:ext cx="3197225" cy="465138"/>
          </a:xfrm>
          <a:prstGeom prst="rect">
            <a:avLst/>
          </a:prstGeom>
        </p:spPr>
        <p:txBody>
          <a:bodyPr>
            <a:normAutofit/>
          </a:bodyPr>
          <a:lstStyle>
            <a:lvl1pPr marL="0" indent="0" algn="r">
              <a:buNone/>
              <a:defRPr sz="1200">
                <a:latin typeface="+mj-lt"/>
              </a:defRPr>
            </a:lvl1pPr>
          </a:lstStyle>
          <a:p>
            <a:pPr lvl="0"/>
            <a:r>
              <a:rPr lang="en-US"/>
              <a:t>Enter presenter here if necessary</a:t>
            </a:r>
            <a:br>
              <a:rPr lang="en-US"/>
            </a:br>
            <a:r>
              <a:rPr lang="en-US"/>
              <a:t>Enter date here</a:t>
            </a:r>
          </a:p>
        </p:txBody>
      </p:sp>
    </p:spTree>
    <p:extLst>
      <p:ext uri="{BB962C8B-B14F-4D97-AF65-F5344CB8AC3E}">
        <p14:creationId xmlns:p14="http://schemas.microsoft.com/office/powerpoint/2010/main" val="13876403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786721-E37B-9B40-8F8F-0345515258F2}"/>
              </a:ext>
            </a:extLst>
          </p:cNvPr>
          <p:cNvPicPr>
            <a:picLocks noChangeAspect="1"/>
          </p:cNvPicPr>
          <p:nvPr userDrawn="1"/>
        </p:nvPicPr>
        <p:blipFill>
          <a:blip r:embed="rId2"/>
          <a:stretch>
            <a:fillRect/>
          </a:stretch>
        </p:blipFill>
        <p:spPr>
          <a:xfrm>
            <a:off x="0" y="3049"/>
            <a:ext cx="12192000" cy="6851904"/>
          </a:xfrm>
          <a:prstGeom prst="rect">
            <a:avLst/>
          </a:prstGeom>
        </p:spPr>
      </p:pic>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6" name="TextBox 5">
            <a:extLst>
              <a:ext uri="{FF2B5EF4-FFF2-40B4-BE49-F238E27FC236}">
                <a16:creationId xmlns:a16="http://schemas.microsoft.com/office/drawing/2014/main" id="{B0DDF181-3270-DA41-B667-15C2871DAF2C}"/>
              </a:ext>
            </a:extLst>
          </p:cNvPr>
          <p:cNvSpPr txBox="1"/>
          <p:nvPr userDrawn="1"/>
        </p:nvSpPr>
        <p:spPr>
          <a:xfrm>
            <a:off x="838199" y="6431190"/>
            <a:ext cx="3793524" cy="215444"/>
          </a:xfrm>
          <a:prstGeom prst="rect">
            <a:avLst/>
          </a:prstGeom>
          <a:noFill/>
        </p:spPr>
        <p:txBody>
          <a:bodyPr wrap="square" rtlCol="0">
            <a:spAutoFit/>
          </a:bodyPr>
          <a:lstStyle/>
          <a:p>
            <a:pPr marL="0" marR="0" lvl="0" indent="0" algn="l" defTabSz="914389" rtl="0" eaLnBrk="1" fontAlgn="auto" latinLnBrk="0" hangingPunct="1">
              <a:lnSpc>
                <a:spcPct val="100000"/>
              </a:lnSpc>
              <a:spcBef>
                <a:spcPts val="0"/>
              </a:spcBef>
              <a:spcAft>
                <a:spcPts val="0"/>
              </a:spcAft>
              <a:buClrTx/>
              <a:buSzTx/>
              <a:buFontTx/>
              <a:buNone/>
              <a:tabLst/>
              <a:defRPr/>
            </a:pPr>
            <a:r>
              <a:rPr lang="en-US" sz="800">
                <a:solidFill>
                  <a:schemeClr val="accent3"/>
                </a:solidFill>
              </a:rPr>
              <a:t>Confidential for internal use only</a:t>
            </a:r>
          </a:p>
        </p:txBody>
      </p:sp>
      <p:sp>
        <p:nvSpPr>
          <p:cNvPr id="7" name="Title 1">
            <a:extLst>
              <a:ext uri="{FF2B5EF4-FFF2-40B4-BE49-F238E27FC236}">
                <a16:creationId xmlns:a16="http://schemas.microsoft.com/office/drawing/2014/main" id="{82DD5684-DA30-DE4B-AA81-693259D515B7}"/>
              </a:ext>
            </a:extLst>
          </p:cNvPr>
          <p:cNvSpPr>
            <a:spLocks noGrp="1"/>
          </p:cNvSpPr>
          <p:nvPr>
            <p:ph type="ctrTitle" hasCustomPrompt="1"/>
          </p:nvPr>
        </p:nvSpPr>
        <p:spPr>
          <a:xfrm>
            <a:off x="1072056" y="1122363"/>
            <a:ext cx="9595945" cy="2387600"/>
          </a:xfrm>
        </p:spPr>
        <p:txBody>
          <a:bodyPr anchor="b"/>
          <a:lstStyle>
            <a:lvl1pPr algn="l">
              <a:defRPr sz="6000">
                <a:solidFill>
                  <a:schemeClr val="bg1"/>
                </a:solidFill>
              </a:defRPr>
            </a:lvl1pPr>
          </a:lstStyle>
          <a:p>
            <a:r>
              <a:rPr lang="en-US"/>
              <a:t>Section title page</a:t>
            </a:r>
          </a:p>
        </p:txBody>
      </p:sp>
      <p:sp>
        <p:nvSpPr>
          <p:cNvPr id="8" name="Subtitle 2">
            <a:extLst>
              <a:ext uri="{FF2B5EF4-FFF2-40B4-BE49-F238E27FC236}">
                <a16:creationId xmlns:a16="http://schemas.microsoft.com/office/drawing/2014/main" id="{2273D6FE-3673-1F47-8AEC-3CEC7E26A6A0}"/>
              </a:ext>
            </a:extLst>
          </p:cNvPr>
          <p:cNvSpPr>
            <a:spLocks noGrp="1"/>
          </p:cNvSpPr>
          <p:nvPr>
            <p:ph type="subTitle" idx="1" hasCustomPrompt="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Subtitle if you need it</a:t>
            </a:r>
          </a:p>
        </p:txBody>
      </p:sp>
    </p:spTree>
    <p:extLst>
      <p:ext uri="{BB962C8B-B14F-4D97-AF65-F5344CB8AC3E}">
        <p14:creationId xmlns:p14="http://schemas.microsoft.com/office/powerpoint/2010/main" val="17429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7072997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with Accent Lin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8" name="Straight Connector 7">
            <a:extLst>
              <a:ext uri="{FF2B5EF4-FFF2-40B4-BE49-F238E27FC236}">
                <a16:creationId xmlns:a16="http://schemas.microsoft.com/office/drawing/2014/main" id="{29317117-AA1F-464C-8086-CE88558BEC16}"/>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
        <p:nvSpPr>
          <p:cNvPr id="9" name="Content Placeholder 8">
            <a:extLst>
              <a:ext uri="{FF2B5EF4-FFF2-40B4-BE49-F238E27FC236}">
                <a16:creationId xmlns:a16="http://schemas.microsoft.com/office/drawing/2014/main" id="{8AC87E82-C806-D64E-9413-AFF2F67AE65E}"/>
              </a:ext>
            </a:extLst>
          </p:cNvPr>
          <p:cNvSpPr>
            <a:spLocks noGrp="1"/>
          </p:cNvSpPr>
          <p:nvPr>
            <p:ph sz="quarter" idx="14"/>
          </p:nvPr>
        </p:nvSpPr>
        <p:spPr>
          <a:xfrm>
            <a:off x="817564" y="1334683"/>
            <a:ext cx="10536237" cy="4801004"/>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21152301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9" name="Content Placeholder 8">
            <a:extLst>
              <a:ext uri="{FF2B5EF4-FFF2-40B4-BE49-F238E27FC236}">
                <a16:creationId xmlns:a16="http://schemas.microsoft.com/office/drawing/2014/main" id="{8AC87E82-C806-D64E-9413-AFF2F67AE65E}"/>
              </a:ext>
            </a:extLst>
          </p:cNvPr>
          <p:cNvSpPr>
            <a:spLocks noGrp="1"/>
          </p:cNvSpPr>
          <p:nvPr>
            <p:ph sz="quarter" idx="14"/>
          </p:nvPr>
        </p:nvSpPr>
        <p:spPr>
          <a:xfrm>
            <a:off x="817564" y="1346044"/>
            <a:ext cx="10536237" cy="4789645"/>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6084320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with Accent Lin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cxnSp>
        <p:nvCxnSpPr>
          <p:cNvPr id="7" name="Straight Connector 6">
            <a:extLst>
              <a:ext uri="{FF2B5EF4-FFF2-40B4-BE49-F238E27FC236}">
                <a16:creationId xmlns:a16="http://schemas.microsoft.com/office/drawing/2014/main" id="{03E69DA5-5A22-447A-97D9-CC3D5F78D6D7}"/>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4253187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16817205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tandard Conten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10499458"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1" y="438907"/>
            <a:ext cx="7412826"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10499457"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Tree>
    <p:extLst>
      <p:ext uri="{BB962C8B-B14F-4D97-AF65-F5344CB8AC3E}">
        <p14:creationId xmlns:p14="http://schemas.microsoft.com/office/powerpoint/2010/main" val="26349841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with bullets and chart or pic">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3" name="Content Placeholder 2">
            <a:extLst>
              <a:ext uri="{FF2B5EF4-FFF2-40B4-BE49-F238E27FC236}">
                <a16:creationId xmlns:a16="http://schemas.microsoft.com/office/drawing/2014/main" id="{FAF4B17A-20F4-3240-AC07-023CEA8F0E84}"/>
              </a:ext>
            </a:extLst>
          </p:cNvPr>
          <p:cNvSpPr>
            <a:spLocks noGrp="1"/>
          </p:cNvSpPr>
          <p:nvPr>
            <p:ph sz="quarter" idx="13" hasCustomPrompt="1"/>
          </p:nvPr>
        </p:nvSpPr>
        <p:spPr>
          <a:xfrm>
            <a:off x="6120116" y="133350"/>
            <a:ext cx="5943600" cy="5943600"/>
          </a:xfrm>
          <a:prstGeom prst="rect">
            <a:avLst/>
          </a:prstGeom>
        </p:spPr>
        <p:txBody>
          <a:bodyPr/>
          <a:lstStyle/>
          <a:p>
            <a:pPr lvl="0"/>
            <a:r>
              <a:rPr lang="en-US"/>
              <a:t>Photo or chart here</a:t>
            </a:r>
          </a:p>
        </p:txBody>
      </p:sp>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2" y="781050"/>
            <a:ext cx="6916737"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5111750"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Tree>
    <p:extLst>
      <p:ext uri="{BB962C8B-B14F-4D97-AF65-F5344CB8AC3E}">
        <p14:creationId xmlns:p14="http://schemas.microsoft.com/office/powerpoint/2010/main" val="201664277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emphasis column">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7278036"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7268108"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
        <p:nvSpPr>
          <p:cNvPr id="9" name="Rectangle 8">
            <a:extLst>
              <a:ext uri="{FF2B5EF4-FFF2-40B4-BE49-F238E27FC236}">
                <a16:creationId xmlns:a16="http://schemas.microsoft.com/office/drawing/2014/main" id="{4249BD77-1D4E-E841-AB35-AC00C522B538}"/>
              </a:ext>
            </a:extLst>
          </p:cNvPr>
          <p:cNvSpPr/>
          <p:nvPr userDrawn="1"/>
        </p:nvSpPr>
        <p:spPr>
          <a:xfrm>
            <a:off x="8374792" y="0"/>
            <a:ext cx="3373561" cy="6227156"/>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5" name="Triangle 14">
            <a:extLst>
              <a:ext uri="{FF2B5EF4-FFF2-40B4-BE49-F238E27FC236}">
                <a16:creationId xmlns:a16="http://schemas.microsoft.com/office/drawing/2014/main" id="{1FD70377-2564-0542-B301-6F0487632F3B}"/>
              </a:ext>
            </a:extLst>
          </p:cNvPr>
          <p:cNvSpPr/>
          <p:nvPr userDrawn="1"/>
        </p:nvSpPr>
        <p:spPr>
          <a:xfrm rot="5400000">
            <a:off x="8306256" y="684180"/>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ext Placeholder 6">
            <a:extLst>
              <a:ext uri="{FF2B5EF4-FFF2-40B4-BE49-F238E27FC236}">
                <a16:creationId xmlns:a16="http://schemas.microsoft.com/office/drawing/2014/main" id="{B7CC0B83-2E23-4F41-9ADF-8E5177C4B0F9}"/>
              </a:ext>
            </a:extLst>
          </p:cNvPr>
          <p:cNvSpPr>
            <a:spLocks noGrp="1"/>
          </p:cNvSpPr>
          <p:nvPr>
            <p:ph type="body" sz="quarter" idx="17" hasCustomPrompt="1"/>
          </p:nvPr>
        </p:nvSpPr>
        <p:spPr>
          <a:xfrm>
            <a:off x="8611737" y="601349"/>
            <a:ext cx="3009993" cy="803590"/>
          </a:xfrm>
          <a:prstGeom prst="rect">
            <a:avLst/>
          </a:prstGeom>
        </p:spPr>
        <p:txBody>
          <a:bodyPr>
            <a:normAutofit/>
          </a:bodyPr>
          <a:lstStyle>
            <a:lvl1pPr marL="0" indent="0">
              <a:buNone/>
              <a:defRPr sz="2400">
                <a:solidFill>
                  <a:schemeClr val="bg1"/>
                </a:solidFill>
                <a:latin typeface="+mj-lt"/>
              </a:defRPr>
            </a:lvl1pPr>
          </a:lstStyle>
          <a:p>
            <a:pPr lvl="0"/>
            <a:r>
              <a:rPr lang="en-US"/>
              <a:t>Title here that can go to two lines</a:t>
            </a:r>
          </a:p>
        </p:txBody>
      </p:sp>
      <p:sp>
        <p:nvSpPr>
          <p:cNvPr id="16" name="Text Placeholder 15">
            <a:extLst>
              <a:ext uri="{FF2B5EF4-FFF2-40B4-BE49-F238E27FC236}">
                <a16:creationId xmlns:a16="http://schemas.microsoft.com/office/drawing/2014/main" id="{0EE99B71-9E71-6B4C-BD2F-405351D05524}"/>
              </a:ext>
            </a:extLst>
          </p:cNvPr>
          <p:cNvSpPr>
            <a:spLocks noGrp="1"/>
          </p:cNvSpPr>
          <p:nvPr>
            <p:ph type="body" sz="quarter" idx="18" hasCustomPrompt="1"/>
          </p:nvPr>
        </p:nvSpPr>
        <p:spPr>
          <a:xfrm>
            <a:off x="8611737" y="1404938"/>
            <a:ext cx="3009993" cy="4672012"/>
          </a:xfrm>
          <a:prstGeom prst="rect">
            <a:avLst/>
          </a:prstGeom>
        </p:spPr>
        <p:txBody>
          <a:bodyPr>
            <a:normAutofit/>
          </a:bodyPr>
          <a:lstStyle>
            <a:lvl1pPr marL="0" indent="0">
              <a:buFontTx/>
              <a:buNone/>
              <a:defRPr sz="1800">
                <a:solidFill>
                  <a:srgbClr val="81BE41"/>
                </a:solidFill>
              </a:defRPr>
            </a:lvl1pPr>
          </a:lstStyle>
          <a:p>
            <a:pPr lvl="0"/>
            <a:r>
              <a:rPr lang="en-US"/>
              <a:t>Text here paragraph here</a:t>
            </a:r>
          </a:p>
        </p:txBody>
      </p:sp>
    </p:spTree>
    <p:extLst>
      <p:ext uri="{BB962C8B-B14F-4D97-AF65-F5344CB8AC3E}">
        <p14:creationId xmlns:p14="http://schemas.microsoft.com/office/powerpoint/2010/main" val="903733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explainer paragraph">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7278036"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2448232"/>
            <a:ext cx="7268108" cy="3776356"/>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
        <p:nvSpPr>
          <p:cNvPr id="9" name="Rectangle 8">
            <a:extLst>
              <a:ext uri="{FF2B5EF4-FFF2-40B4-BE49-F238E27FC236}">
                <a16:creationId xmlns:a16="http://schemas.microsoft.com/office/drawing/2014/main" id="{4249BD77-1D4E-E841-AB35-AC00C522B538}"/>
              </a:ext>
            </a:extLst>
          </p:cNvPr>
          <p:cNvSpPr/>
          <p:nvPr userDrawn="1"/>
        </p:nvSpPr>
        <p:spPr>
          <a:xfrm>
            <a:off x="8374792" y="0"/>
            <a:ext cx="3373561" cy="6227156"/>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5" name="Triangle 14">
            <a:extLst>
              <a:ext uri="{FF2B5EF4-FFF2-40B4-BE49-F238E27FC236}">
                <a16:creationId xmlns:a16="http://schemas.microsoft.com/office/drawing/2014/main" id="{1FD70377-2564-0542-B301-6F0487632F3B}"/>
              </a:ext>
            </a:extLst>
          </p:cNvPr>
          <p:cNvSpPr/>
          <p:nvPr userDrawn="1"/>
        </p:nvSpPr>
        <p:spPr>
          <a:xfrm rot="5400000">
            <a:off x="8306256" y="684180"/>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ext Placeholder 6">
            <a:extLst>
              <a:ext uri="{FF2B5EF4-FFF2-40B4-BE49-F238E27FC236}">
                <a16:creationId xmlns:a16="http://schemas.microsoft.com/office/drawing/2014/main" id="{B7CC0B83-2E23-4F41-9ADF-8E5177C4B0F9}"/>
              </a:ext>
            </a:extLst>
          </p:cNvPr>
          <p:cNvSpPr>
            <a:spLocks noGrp="1"/>
          </p:cNvSpPr>
          <p:nvPr>
            <p:ph type="body" sz="quarter" idx="17" hasCustomPrompt="1"/>
          </p:nvPr>
        </p:nvSpPr>
        <p:spPr>
          <a:xfrm>
            <a:off x="8611737" y="601349"/>
            <a:ext cx="3009993" cy="803590"/>
          </a:xfrm>
          <a:prstGeom prst="rect">
            <a:avLst/>
          </a:prstGeom>
        </p:spPr>
        <p:txBody>
          <a:bodyPr>
            <a:normAutofit/>
          </a:bodyPr>
          <a:lstStyle>
            <a:lvl1pPr marL="0" indent="0">
              <a:buNone/>
              <a:defRPr sz="2400">
                <a:solidFill>
                  <a:schemeClr val="bg1"/>
                </a:solidFill>
                <a:latin typeface="+mj-lt"/>
              </a:defRPr>
            </a:lvl1pPr>
          </a:lstStyle>
          <a:p>
            <a:pPr lvl="0"/>
            <a:r>
              <a:rPr lang="en-US"/>
              <a:t>Title here that can go to two lines</a:t>
            </a:r>
          </a:p>
        </p:txBody>
      </p:sp>
      <p:sp>
        <p:nvSpPr>
          <p:cNvPr id="16" name="Text Placeholder 15">
            <a:extLst>
              <a:ext uri="{FF2B5EF4-FFF2-40B4-BE49-F238E27FC236}">
                <a16:creationId xmlns:a16="http://schemas.microsoft.com/office/drawing/2014/main" id="{0EE99B71-9E71-6B4C-BD2F-405351D05524}"/>
              </a:ext>
            </a:extLst>
          </p:cNvPr>
          <p:cNvSpPr>
            <a:spLocks noGrp="1"/>
          </p:cNvSpPr>
          <p:nvPr>
            <p:ph type="body" sz="quarter" idx="18" hasCustomPrompt="1"/>
          </p:nvPr>
        </p:nvSpPr>
        <p:spPr>
          <a:xfrm>
            <a:off x="8611737" y="1404938"/>
            <a:ext cx="3009993" cy="4672012"/>
          </a:xfrm>
          <a:prstGeom prst="rect">
            <a:avLst/>
          </a:prstGeom>
        </p:spPr>
        <p:txBody>
          <a:bodyPr>
            <a:normAutofit/>
          </a:bodyPr>
          <a:lstStyle>
            <a:lvl1pPr marL="0" indent="0">
              <a:buFontTx/>
              <a:buNone/>
              <a:defRPr sz="1800">
                <a:solidFill>
                  <a:srgbClr val="81BE41"/>
                </a:solidFill>
              </a:defRPr>
            </a:lvl1pPr>
          </a:lstStyle>
          <a:p>
            <a:pPr lvl="0"/>
            <a:r>
              <a:rPr lang="en-US"/>
              <a:t>Text here paragraph here</a:t>
            </a:r>
          </a:p>
        </p:txBody>
      </p:sp>
      <p:sp>
        <p:nvSpPr>
          <p:cNvPr id="13" name="Text Placeholder 10">
            <a:extLst>
              <a:ext uri="{FF2B5EF4-FFF2-40B4-BE49-F238E27FC236}">
                <a16:creationId xmlns:a16="http://schemas.microsoft.com/office/drawing/2014/main" id="{E22E90BD-B590-BA45-A263-E6D35B081230}"/>
              </a:ext>
            </a:extLst>
          </p:cNvPr>
          <p:cNvSpPr>
            <a:spLocks noGrp="1"/>
          </p:cNvSpPr>
          <p:nvPr>
            <p:ph type="body" sz="quarter" idx="19" hasCustomPrompt="1"/>
          </p:nvPr>
        </p:nvSpPr>
        <p:spPr>
          <a:xfrm>
            <a:off x="846271" y="1756217"/>
            <a:ext cx="7278036" cy="623932"/>
          </a:xfrm>
          <a:prstGeom prst="rect">
            <a:avLst/>
          </a:prstGeom>
        </p:spPr>
        <p:txBody>
          <a:bodyPr>
            <a:normAutofit/>
          </a:bodyPr>
          <a:lstStyle>
            <a:lvl1pPr marL="0" marR="0" indent="0" algn="l" defTabSz="914389" rtl="0" eaLnBrk="1" fontAlgn="auto" latinLnBrk="0" hangingPunct="1">
              <a:lnSpc>
                <a:spcPct val="90000"/>
              </a:lnSpc>
              <a:spcBef>
                <a:spcPts val="1000"/>
              </a:spcBef>
              <a:spcAft>
                <a:spcPts val="0"/>
              </a:spcAft>
              <a:buClrTx/>
              <a:buSzTx/>
              <a:buFont typeface="Arial" panose="020B0604020202020204" pitchFamily="34" charset="0"/>
              <a:buNone/>
              <a:tabLst/>
              <a:defRPr sz="1600">
                <a:latin typeface="+mj-lt"/>
              </a:defRPr>
            </a:lvl1pPr>
          </a:lstStyle>
          <a:p>
            <a:pPr marL="0" marR="0" lvl="0" indent="0" algn="l" defTabSz="914389"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Multi-line short paragraph here Multi-line short paragraph here Multi-line short paragraph here Multi-line short paragraph here </a:t>
            </a:r>
          </a:p>
          <a:p>
            <a:pPr lvl="0"/>
            <a:endParaRPr lang="en-US"/>
          </a:p>
        </p:txBody>
      </p:sp>
      <p:sp>
        <p:nvSpPr>
          <p:cNvPr id="17" name="Text Placeholder 10">
            <a:extLst>
              <a:ext uri="{FF2B5EF4-FFF2-40B4-BE49-F238E27FC236}">
                <a16:creationId xmlns:a16="http://schemas.microsoft.com/office/drawing/2014/main" id="{D4221776-AB03-A749-B37C-31F977F8E067}"/>
              </a:ext>
            </a:extLst>
          </p:cNvPr>
          <p:cNvSpPr>
            <a:spLocks noGrp="1"/>
          </p:cNvSpPr>
          <p:nvPr>
            <p:ph type="body" sz="quarter" idx="20" hasCustomPrompt="1"/>
          </p:nvPr>
        </p:nvSpPr>
        <p:spPr>
          <a:xfrm>
            <a:off x="846272" y="1474839"/>
            <a:ext cx="6916737" cy="281378"/>
          </a:xfrm>
          <a:prstGeom prst="rect">
            <a:avLst/>
          </a:prstGeom>
        </p:spPr>
        <p:txBody>
          <a:bodyPr anchor="ctr">
            <a:normAutofit/>
          </a:bodyPr>
          <a:lstStyle>
            <a:lvl1pPr marL="0" indent="0">
              <a:buNone/>
              <a:defRPr sz="1600" b="1">
                <a:solidFill>
                  <a:srgbClr val="81BE41"/>
                </a:solidFill>
                <a:latin typeface="+mn-lt"/>
              </a:defRPr>
            </a:lvl1pPr>
          </a:lstStyle>
          <a:p>
            <a:pPr lvl="0"/>
            <a:r>
              <a:rPr lang="en-US"/>
              <a:t>WHAT WE DO OR OTHER HEADING HERE:</a:t>
            </a:r>
          </a:p>
        </p:txBody>
      </p:sp>
    </p:spTree>
    <p:extLst>
      <p:ext uri="{BB962C8B-B14F-4D97-AF65-F5344CB8AC3E}">
        <p14:creationId xmlns:p14="http://schemas.microsoft.com/office/powerpoint/2010/main" val="309633625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Columns bleed off pa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6AE6E72-51AA-2341-A1C5-346EDCBA939E}"/>
              </a:ext>
            </a:extLst>
          </p:cNvPr>
          <p:cNvSpPr/>
          <p:nvPr userDrawn="1"/>
        </p:nvSpPr>
        <p:spPr>
          <a:xfrm>
            <a:off x="8692180" y="1"/>
            <a:ext cx="3499811" cy="617696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Content Placeholder 8">
            <a:extLst>
              <a:ext uri="{FF2B5EF4-FFF2-40B4-BE49-F238E27FC236}">
                <a16:creationId xmlns:a16="http://schemas.microsoft.com/office/drawing/2014/main" id="{63C8C71E-5F94-4374-9204-5D2BD2FA21F4}"/>
              </a:ext>
            </a:extLst>
          </p:cNvPr>
          <p:cNvSpPr>
            <a:spLocks noGrp="1"/>
          </p:cNvSpPr>
          <p:nvPr>
            <p:ph sz="quarter" idx="15"/>
          </p:nvPr>
        </p:nvSpPr>
        <p:spPr>
          <a:xfrm>
            <a:off x="8875059" y="365126"/>
            <a:ext cx="2958353" cy="5811837"/>
          </a:xfrm>
          <a:prstGeom prst="rect">
            <a:avLst/>
          </a:prstGeom>
        </p:spPr>
        <p:txBody>
          <a:bodyPr>
            <a:normAutofit/>
          </a:bodyPr>
          <a:lstStyle>
            <a:lvl1pPr marL="228597" indent="-228597">
              <a:buFontTx/>
              <a:buBlip>
                <a:blip r:embed="rId2"/>
              </a:buBlip>
              <a:defRPr sz="2000">
                <a:latin typeface="+mj-lt"/>
              </a:defRPr>
            </a:lvl1pPr>
            <a:lvl2pPr marL="685791" indent="-228597">
              <a:buClr>
                <a:schemeClr val="accent4"/>
              </a:buClr>
              <a:buFont typeface="Arial" panose="020B0604020202020204" pitchFamily="34" charset="0"/>
              <a:buChar char="•"/>
              <a:defRPr sz="1800">
                <a:latin typeface="+mj-lt"/>
              </a:defRPr>
            </a:lvl2pPr>
            <a:lvl3pPr marL="1142986" indent="-228597">
              <a:buClr>
                <a:srgbClr val="FFC000"/>
              </a:buClr>
              <a:buFont typeface="Courier New" panose="02070309020205020404" pitchFamily="49" charset="0"/>
              <a:buChar char="o"/>
              <a:defRPr sz="1800">
                <a:latin typeface="+mj-lt"/>
              </a:defRPr>
            </a:lvl3pPr>
            <a:lvl4pPr marL="1600180" indent="-228597">
              <a:buClr>
                <a:schemeClr val="accent4"/>
              </a:buClr>
              <a:buFont typeface="Wingdings" panose="05000000000000000000" pitchFamily="2" charset="2"/>
              <a:buChar char="§"/>
              <a:defRPr sz="1800">
                <a:latin typeface="+mj-lt"/>
              </a:defRPr>
            </a:lvl4pPr>
            <a:lvl5pPr marL="2057374" indent="-228597">
              <a:buClr>
                <a:srgbClr val="FFC000"/>
              </a:buClr>
              <a:buFont typeface="Arial" panose="020B0604020202020204" pitchFamily="34" charset="0"/>
              <a:buChar char="•"/>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a:xfrm>
            <a:off x="838200" y="365126"/>
            <a:ext cx="7735644" cy="804853"/>
          </a:xfrm>
        </p:spPr>
        <p:txBody>
          <a:bodyPr/>
          <a:lstStyle/>
          <a:p>
            <a:r>
              <a:rPr lang="en-US"/>
              <a:t>Click to edit Master title style</a:t>
            </a:r>
          </a:p>
        </p:txBody>
      </p:sp>
      <p:sp>
        <p:nvSpPr>
          <p:cNvPr id="8" name="Slide Number Placeholder 3">
            <a:extLst>
              <a:ext uri="{FF2B5EF4-FFF2-40B4-BE49-F238E27FC236}">
                <a16:creationId xmlns:a16="http://schemas.microsoft.com/office/drawing/2014/main" id="{9C72C203-DC0C-7746-8455-E1C54520E0B7}"/>
              </a:ext>
            </a:extLst>
          </p:cNvPr>
          <p:cNvSpPr>
            <a:spLocks noGrp="1"/>
          </p:cNvSpPr>
          <p:nvPr>
            <p:ph type="sldNum" sz="quarter" idx="11"/>
          </p:nvPr>
        </p:nvSpPr>
        <p:spPr>
          <a:xfrm>
            <a:off x="10857186" y="6356351"/>
            <a:ext cx="496614" cy="365125"/>
          </a:xfrm>
        </p:spPr>
        <p:txBody>
          <a:bodyPr/>
          <a:lstStyle>
            <a:lvl1pPr>
              <a:defRPr>
                <a:solidFill>
                  <a:schemeClr val="accent3"/>
                </a:solidFill>
              </a:defRPr>
            </a:lvl1pPr>
          </a:lstStyle>
          <a:p>
            <a:fld id="{3F38F04D-CF8C-FA49-B256-3C6C7BE473BD}" type="slidenum">
              <a:rPr lang="en-US" smtClean="0"/>
              <a:pPr/>
              <a:t>‹#›</a:t>
            </a:fld>
            <a:endParaRPr lang="en-US"/>
          </a:p>
        </p:txBody>
      </p:sp>
      <p:pic>
        <p:nvPicPr>
          <p:cNvPr id="9" name="Picture 8" descr="A close up of a sign&#10;&#10;Description automatically generated">
            <a:extLst>
              <a:ext uri="{FF2B5EF4-FFF2-40B4-BE49-F238E27FC236}">
                <a16:creationId xmlns:a16="http://schemas.microsoft.com/office/drawing/2014/main" id="{1160B769-1428-144B-B261-0D765535B2F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10" name="Straight Connector 9">
            <a:extLst>
              <a:ext uri="{FF2B5EF4-FFF2-40B4-BE49-F238E27FC236}">
                <a16:creationId xmlns:a16="http://schemas.microsoft.com/office/drawing/2014/main" id="{CF3633A3-AAAD-1B47-8FE9-36136D645A7A}"/>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Content Placeholder 8">
            <a:extLst>
              <a:ext uri="{FF2B5EF4-FFF2-40B4-BE49-F238E27FC236}">
                <a16:creationId xmlns:a16="http://schemas.microsoft.com/office/drawing/2014/main" id="{422903DF-6DE1-4E02-96C6-863EB609560F}"/>
              </a:ext>
            </a:extLst>
          </p:cNvPr>
          <p:cNvSpPr>
            <a:spLocks noGrp="1"/>
          </p:cNvSpPr>
          <p:nvPr>
            <p:ph sz="quarter" idx="14"/>
          </p:nvPr>
        </p:nvSpPr>
        <p:spPr>
          <a:xfrm>
            <a:off x="817564" y="1277887"/>
            <a:ext cx="7756281" cy="4899075"/>
          </a:xfrm>
          <a:prstGeom prst="rect">
            <a:avLst/>
          </a:prstGeom>
        </p:spPr>
        <p:txBody>
          <a:bodyPr/>
          <a:lstStyle>
            <a:lvl1pPr marL="228597" indent="-228597">
              <a:buFontTx/>
              <a:buBlip>
                <a:blip r:embed="rId2"/>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863791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1520454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89938634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akeaway points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E87CB9-17F7-714C-89D2-132E82EDA388}"/>
              </a:ext>
            </a:extLst>
          </p:cNvPr>
          <p:cNvSpPr/>
          <p:nvPr userDrawn="1"/>
        </p:nvSpPr>
        <p:spPr>
          <a:xfrm>
            <a:off x="395748" y="405585"/>
            <a:ext cx="11400504" cy="5840361"/>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1">
            <a:extLst>
              <a:ext uri="{FF2B5EF4-FFF2-40B4-BE49-F238E27FC236}">
                <a16:creationId xmlns:a16="http://schemas.microsoft.com/office/drawing/2014/main" id="{5F180EDB-F294-5741-8E8A-6B5869052569}"/>
              </a:ext>
            </a:extLst>
          </p:cNvPr>
          <p:cNvSpPr>
            <a:spLocks noGrp="1"/>
          </p:cNvSpPr>
          <p:nvPr>
            <p:ph type="title" hasCustomPrompt="1"/>
          </p:nvPr>
        </p:nvSpPr>
        <p:spPr>
          <a:xfrm>
            <a:off x="838201" y="757405"/>
            <a:ext cx="3494362" cy="4930246"/>
          </a:xfrm>
        </p:spPr>
        <p:txBody>
          <a:bodyPr>
            <a:normAutofit/>
          </a:bodyPr>
          <a:lstStyle>
            <a:lvl1pPr>
              <a:defRPr>
                <a:solidFill>
                  <a:srgbClr val="083A31"/>
                </a:solidFill>
              </a:defRPr>
            </a:lvl1pPr>
          </a:lstStyle>
          <a:p>
            <a:pPr algn="r"/>
            <a:r>
              <a:rPr lang="en-US">
                <a:solidFill>
                  <a:schemeClr val="accent1"/>
                </a:solidFill>
              </a:rPr>
              <a:t>Key takeaway points slide</a:t>
            </a:r>
          </a:p>
        </p:txBody>
      </p:sp>
      <p:sp>
        <p:nvSpPr>
          <p:cNvPr id="8" name="Content Placeholder 2">
            <a:extLst>
              <a:ext uri="{FF2B5EF4-FFF2-40B4-BE49-F238E27FC236}">
                <a16:creationId xmlns:a16="http://schemas.microsoft.com/office/drawing/2014/main" id="{1FE6AC03-0E48-E04E-AC95-0D9599A82E5C}"/>
              </a:ext>
            </a:extLst>
          </p:cNvPr>
          <p:cNvSpPr>
            <a:spLocks noGrp="1"/>
          </p:cNvSpPr>
          <p:nvPr>
            <p:ph idx="1" hasCustomPrompt="1"/>
          </p:nvPr>
        </p:nvSpPr>
        <p:spPr>
          <a:xfrm>
            <a:off x="4976031" y="757405"/>
            <a:ext cx="6377769" cy="4930246"/>
          </a:xfrm>
          <a:prstGeom prst="rect">
            <a:avLst/>
          </a:prstGeom>
        </p:spPr>
        <p:txBody>
          <a:bodyPr anchor="ctr">
            <a:normAutofit/>
          </a:bodyPr>
          <a:lstStyle>
            <a:lvl1pPr marL="228597" indent="-228597">
              <a:buFontTx/>
              <a:buBlip>
                <a:blip r:embed="rId3"/>
              </a:buBlip>
              <a:defRPr>
                <a:solidFill>
                  <a:schemeClr val="tx1"/>
                </a:solidFill>
              </a:defRPr>
            </a:lvl1pPr>
          </a:lstStyle>
          <a:p>
            <a:r>
              <a:rPr lang="en-US" sz="2400"/>
              <a:t>Point number 1</a:t>
            </a:r>
          </a:p>
          <a:p>
            <a:r>
              <a:rPr lang="en-US" sz="2400"/>
              <a:t>Point number 2</a:t>
            </a:r>
          </a:p>
          <a:p>
            <a:r>
              <a:rPr lang="en-US" sz="2400"/>
              <a:t>Point number 3 - if you need it</a:t>
            </a:r>
          </a:p>
        </p:txBody>
      </p:sp>
      <p:cxnSp>
        <p:nvCxnSpPr>
          <p:cNvPr id="3" name="Straight Connector 2">
            <a:extLst>
              <a:ext uri="{FF2B5EF4-FFF2-40B4-BE49-F238E27FC236}">
                <a16:creationId xmlns:a16="http://schemas.microsoft.com/office/drawing/2014/main" id="{AD96BAC9-640B-D442-8845-E48E852FD89F}"/>
              </a:ext>
            </a:extLst>
          </p:cNvPr>
          <p:cNvCxnSpPr/>
          <p:nvPr userDrawn="1"/>
        </p:nvCxnSpPr>
        <p:spPr>
          <a:xfrm>
            <a:off x="4661219" y="1578084"/>
            <a:ext cx="0" cy="324464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91876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akeaway points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E87CB9-17F7-714C-89D2-132E82EDA388}"/>
              </a:ext>
            </a:extLst>
          </p:cNvPr>
          <p:cNvSpPr/>
          <p:nvPr userDrawn="1"/>
        </p:nvSpPr>
        <p:spPr>
          <a:xfrm>
            <a:off x="395748" y="405585"/>
            <a:ext cx="11400504" cy="5840361"/>
          </a:xfrm>
          <a:prstGeom prst="rect">
            <a:avLst/>
          </a:prstGeom>
          <a:solidFill>
            <a:schemeClr val="tx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1">
            <a:extLst>
              <a:ext uri="{FF2B5EF4-FFF2-40B4-BE49-F238E27FC236}">
                <a16:creationId xmlns:a16="http://schemas.microsoft.com/office/drawing/2014/main" id="{5F180EDB-F294-5741-8E8A-6B5869052569}"/>
              </a:ext>
            </a:extLst>
          </p:cNvPr>
          <p:cNvSpPr>
            <a:spLocks noGrp="1"/>
          </p:cNvSpPr>
          <p:nvPr>
            <p:ph type="title" hasCustomPrompt="1"/>
          </p:nvPr>
        </p:nvSpPr>
        <p:spPr>
          <a:xfrm>
            <a:off x="838201" y="757405"/>
            <a:ext cx="3494362" cy="4930246"/>
          </a:xfrm>
        </p:spPr>
        <p:txBody>
          <a:bodyPr>
            <a:normAutofit/>
          </a:bodyPr>
          <a:lstStyle>
            <a:lvl1pPr>
              <a:defRPr>
                <a:solidFill>
                  <a:srgbClr val="083A31"/>
                </a:solidFill>
              </a:defRPr>
            </a:lvl1pPr>
          </a:lstStyle>
          <a:p>
            <a:pPr algn="r"/>
            <a:r>
              <a:rPr lang="en-US">
                <a:solidFill>
                  <a:schemeClr val="accent1"/>
                </a:solidFill>
              </a:rPr>
              <a:t>Key takeaway points slide</a:t>
            </a:r>
          </a:p>
        </p:txBody>
      </p:sp>
      <p:sp>
        <p:nvSpPr>
          <p:cNvPr id="8" name="Content Placeholder 2">
            <a:extLst>
              <a:ext uri="{FF2B5EF4-FFF2-40B4-BE49-F238E27FC236}">
                <a16:creationId xmlns:a16="http://schemas.microsoft.com/office/drawing/2014/main" id="{1FE6AC03-0E48-E04E-AC95-0D9599A82E5C}"/>
              </a:ext>
            </a:extLst>
          </p:cNvPr>
          <p:cNvSpPr>
            <a:spLocks noGrp="1"/>
          </p:cNvSpPr>
          <p:nvPr>
            <p:ph idx="1" hasCustomPrompt="1"/>
          </p:nvPr>
        </p:nvSpPr>
        <p:spPr>
          <a:xfrm>
            <a:off x="4976031" y="757405"/>
            <a:ext cx="6377769" cy="4930246"/>
          </a:xfrm>
          <a:prstGeom prst="rect">
            <a:avLst/>
          </a:prstGeom>
        </p:spPr>
        <p:txBody>
          <a:bodyPr anchor="ctr">
            <a:normAutofit/>
          </a:bodyPr>
          <a:lstStyle>
            <a:lvl1pPr marL="228597" indent="-228597">
              <a:buFontTx/>
              <a:buBlip>
                <a:blip r:embed="rId3"/>
              </a:buBlip>
              <a:defRPr>
                <a:solidFill>
                  <a:schemeClr val="tx1"/>
                </a:solidFill>
              </a:defRPr>
            </a:lvl1pPr>
          </a:lstStyle>
          <a:p>
            <a:r>
              <a:rPr lang="en-US" sz="2400"/>
              <a:t>Point number 1</a:t>
            </a:r>
          </a:p>
          <a:p>
            <a:r>
              <a:rPr lang="en-US" sz="2400"/>
              <a:t>Point number 2</a:t>
            </a:r>
          </a:p>
          <a:p>
            <a:r>
              <a:rPr lang="en-US" sz="2400"/>
              <a:t>Point number 3 - if you need it</a:t>
            </a:r>
          </a:p>
        </p:txBody>
      </p:sp>
      <p:cxnSp>
        <p:nvCxnSpPr>
          <p:cNvPr id="3" name="Straight Connector 2">
            <a:extLst>
              <a:ext uri="{FF2B5EF4-FFF2-40B4-BE49-F238E27FC236}">
                <a16:creationId xmlns:a16="http://schemas.microsoft.com/office/drawing/2014/main" id="{AD96BAC9-640B-D442-8845-E48E852FD89F}"/>
              </a:ext>
            </a:extLst>
          </p:cNvPr>
          <p:cNvCxnSpPr/>
          <p:nvPr userDrawn="1"/>
        </p:nvCxnSpPr>
        <p:spPr>
          <a:xfrm>
            <a:off x="4661219" y="1578084"/>
            <a:ext cx="0" cy="324464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546505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ntent with Accent Line">
    <p:bg>
      <p:bgRef idx="1001">
        <a:schemeClr val="bg1"/>
      </p:bgRef>
    </p:bg>
    <p:spTree>
      <p:nvGrpSpPr>
        <p:cNvPr id="1" name=""/>
        <p:cNvGrpSpPr/>
        <p:nvPr/>
      </p:nvGrpSpPr>
      <p:grpSpPr>
        <a:xfrm>
          <a:off x="0" y="0"/>
          <a:ext cx="0" cy="0"/>
          <a:chOff x="0" y="0"/>
          <a:chExt cx="0" cy="0"/>
        </a:xfrm>
      </p:grpSpPr>
      <p:sp>
        <p:nvSpPr>
          <p:cNvPr id="10" name="Content Placeholder 8">
            <a:extLst>
              <a:ext uri="{FF2B5EF4-FFF2-40B4-BE49-F238E27FC236}">
                <a16:creationId xmlns:a16="http://schemas.microsoft.com/office/drawing/2014/main" id="{C3C7FE11-FF19-4E6D-B0BC-D7A79C24A4E9}"/>
              </a:ext>
            </a:extLst>
          </p:cNvPr>
          <p:cNvSpPr>
            <a:spLocks noGrp="1"/>
          </p:cNvSpPr>
          <p:nvPr>
            <p:ph sz="quarter" idx="15"/>
          </p:nvPr>
        </p:nvSpPr>
        <p:spPr>
          <a:xfrm>
            <a:off x="6151566" y="1359004"/>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DB68D09A-E53F-458F-86A4-DDC096A39F03}"/>
              </a:ext>
            </a:extLst>
          </p:cNvPr>
          <p:cNvSpPr>
            <a:spLocks noGrp="1"/>
          </p:cNvSpPr>
          <p:nvPr>
            <p:ph sz="quarter" idx="14"/>
          </p:nvPr>
        </p:nvSpPr>
        <p:spPr>
          <a:xfrm>
            <a:off x="817564" y="1354226"/>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p:txBody>
          <a:bodyPr/>
          <a:lstStyle/>
          <a:p>
            <a:r>
              <a:rPr lang="en-US"/>
              <a:t>Click to edit Master title style</a:t>
            </a:r>
          </a:p>
        </p:txBody>
      </p:sp>
      <p:sp>
        <p:nvSpPr>
          <p:cNvPr id="7" name="Slide Number Placeholder 6">
            <a:extLst>
              <a:ext uri="{FF2B5EF4-FFF2-40B4-BE49-F238E27FC236}">
                <a16:creationId xmlns:a16="http://schemas.microsoft.com/office/drawing/2014/main" id="{09B5C8AC-2B72-DF45-AD9C-472905F7636E}"/>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6" name="Picture 5" descr="A close up of a sign&#10;&#10;Description automatically generated">
            <a:extLst>
              <a:ext uri="{FF2B5EF4-FFF2-40B4-BE49-F238E27FC236}">
                <a16:creationId xmlns:a16="http://schemas.microsoft.com/office/drawing/2014/main" id="{008B0637-88E6-FE48-BF67-54B5E1F457E6}"/>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11" name="Straight Connector 10">
            <a:extLst>
              <a:ext uri="{FF2B5EF4-FFF2-40B4-BE49-F238E27FC236}">
                <a16:creationId xmlns:a16="http://schemas.microsoft.com/office/drawing/2014/main" id="{F7A53FD1-29F8-4EA3-B73F-3F7DB08E103A}"/>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911320212"/>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ntent">
    <p:bg>
      <p:bgRef idx="1001">
        <a:schemeClr val="bg1"/>
      </p:bgRef>
    </p:bg>
    <p:spTree>
      <p:nvGrpSpPr>
        <p:cNvPr id="1" name=""/>
        <p:cNvGrpSpPr/>
        <p:nvPr/>
      </p:nvGrpSpPr>
      <p:grpSpPr>
        <a:xfrm>
          <a:off x="0" y="0"/>
          <a:ext cx="0" cy="0"/>
          <a:chOff x="0" y="0"/>
          <a:chExt cx="0" cy="0"/>
        </a:xfrm>
      </p:grpSpPr>
      <p:sp>
        <p:nvSpPr>
          <p:cNvPr id="10" name="Content Placeholder 8">
            <a:extLst>
              <a:ext uri="{FF2B5EF4-FFF2-40B4-BE49-F238E27FC236}">
                <a16:creationId xmlns:a16="http://schemas.microsoft.com/office/drawing/2014/main" id="{C3C7FE11-FF19-4E6D-B0BC-D7A79C24A4E9}"/>
              </a:ext>
            </a:extLst>
          </p:cNvPr>
          <p:cNvSpPr>
            <a:spLocks noGrp="1"/>
          </p:cNvSpPr>
          <p:nvPr>
            <p:ph sz="quarter" idx="15"/>
          </p:nvPr>
        </p:nvSpPr>
        <p:spPr>
          <a:xfrm>
            <a:off x="6151566" y="1359004"/>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DB68D09A-E53F-458F-86A4-DDC096A39F03}"/>
              </a:ext>
            </a:extLst>
          </p:cNvPr>
          <p:cNvSpPr>
            <a:spLocks noGrp="1"/>
          </p:cNvSpPr>
          <p:nvPr>
            <p:ph sz="quarter" idx="14"/>
          </p:nvPr>
        </p:nvSpPr>
        <p:spPr>
          <a:xfrm>
            <a:off x="817564" y="1354226"/>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p:txBody>
          <a:bodyPr/>
          <a:lstStyle/>
          <a:p>
            <a:r>
              <a:rPr lang="en-US"/>
              <a:t>Click to edit Master title style</a:t>
            </a:r>
          </a:p>
        </p:txBody>
      </p:sp>
      <p:sp>
        <p:nvSpPr>
          <p:cNvPr id="7" name="Slide Number Placeholder 6">
            <a:extLst>
              <a:ext uri="{FF2B5EF4-FFF2-40B4-BE49-F238E27FC236}">
                <a16:creationId xmlns:a16="http://schemas.microsoft.com/office/drawing/2014/main" id="{09B5C8AC-2B72-DF45-AD9C-472905F7636E}"/>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6" name="Picture 5" descr="A close up of a sign&#10;&#10;Description automatically generated">
            <a:extLst>
              <a:ext uri="{FF2B5EF4-FFF2-40B4-BE49-F238E27FC236}">
                <a16:creationId xmlns:a16="http://schemas.microsoft.com/office/drawing/2014/main" id="{008B0637-88E6-FE48-BF67-54B5E1F457E6}"/>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3758245402"/>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5E42B-F7C5-B04C-9163-EEBCA05E8952}"/>
              </a:ext>
            </a:extLst>
          </p:cNvPr>
          <p:cNvSpPr>
            <a:spLocks noGrp="1"/>
          </p:cNvSpPr>
          <p:nvPr>
            <p:ph type="title"/>
          </p:nvPr>
        </p:nvSpPr>
        <p:spPr>
          <a:xfrm>
            <a:off x="839790" y="457201"/>
            <a:ext cx="3932237" cy="1110343"/>
          </a:xfrm>
        </p:spPr>
        <p:txBody>
          <a:bodyPr anchor="b">
            <a:no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13154195-A561-C840-8440-1CDC01329195}"/>
              </a:ext>
            </a:extLst>
          </p:cNvPr>
          <p:cNvSpPr>
            <a:spLocks noGrp="1"/>
          </p:cNvSpPr>
          <p:nvPr>
            <p:ph type="pic" idx="1"/>
          </p:nvPr>
        </p:nvSpPr>
        <p:spPr>
          <a:xfrm>
            <a:off x="5183189" y="987426"/>
            <a:ext cx="6172200" cy="5186195"/>
          </a:xfrm>
          <a:prstGeom prst="rect">
            <a:avLst/>
          </a:prstGeom>
        </p:spPr>
        <p:txBody>
          <a:bodyPr/>
          <a:lstStyle>
            <a:lvl1pPr marL="0" indent="0">
              <a:buNone/>
              <a:defRPr sz="3200"/>
            </a:lvl1pPr>
            <a:lvl2pPr marL="457194" indent="0">
              <a:buNone/>
              <a:defRPr sz="2800"/>
            </a:lvl2pPr>
            <a:lvl3pPr marL="914389" indent="0">
              <a:buNone/>
              <a:defRPr sz="2400"/>
            </a:lvl3pPr>
            <a:lvl4pPr marL="1371583" indent="0">
              <a:buNone/>
              <a:defRPr sz="2000"/>
            </a:lvl4pPr>
            <a:lvl5pPr marL="1828777" indent="0">
              <a:buNone/>
              <a:defRPr sz="2000"/>
            </a:lvl5pPr>
            <a:lvl6pPr marL="2285971" indent="0">
              <a:buNone/>
              <a:defRPr sz="2000"/>
            </a:lvl6pPr>
            <a:lvl7pPr marL="2743167" indent="0">
              <a:buNone/>
              <a:defRPr sz="2000"/>
            </a:lvl7pPr>
            <a:lvl8pPr marL="3200361" indent="0">
              <a:buNone/>
              <a:defRPr sz="2000"/>
            </a:lvl8pPr>
            <a:lvl9pPr marL="3657555" indent="0">
              <a:buNone/>
              <a:defRPr sz="2000"/>
            </a:lvl9pPr>
          </a:lstStyle>
          <a:p>
            <a:endParaRPr lang="en-US"/>
          </a:p>
        </p:txBody>
      </p:sp>
      <p:sp>
        <p:nvSpPr>
          <p:cNvPr id="4" name="Text Placeholder 3">
            <a:extLst>
              <a:ext uri="{FF2B5EF4-FFF2-40B4-BE49-F238E27FC236}">
                <a16:creationId xmlns:a16="http://schemas.microsoft.com/office/drawing/2014/main" id="{B42B44A7-B782-B54E-B1D0-9E7841F4834D}"/>
              </a:ext>
            </a:extLst>
          </p:cNvPr>
          <p:cNvSpPr>
            <a:spLocks noGrp="1"/>
          </p:cNvSpPr>
          <p:nvPr>
            <p:ph type="body" sz="half" idx="2"/>
          </p:nvPr>
        </p:nvSpPr>
        <p:spPr>
          <a:xfrm>
            <a:off x="839790" y="1715209"/>
            <a:ext cx="3932237" cy="4420181"/>
          </a:xfrm>
          <a:prstGeom prst="rect">
            <a:avLst/>
          </a:prstGeom>
        </p:spPr>
        <p:txBody>
          <a:bodyPr/>
          <a:lstStyle>
            <a:lvl1pPr marL="0" indent="0">
              <a:buNone/>
              <a:defRPr sz="1600">
                <a:latin typeface="+mj-lt"/>
              </a:defRPr>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Edit Master text styles</a:t>
            </a:r>
          </a:p>
        </p:txBody>
      </p:sp>
      <p:sp>
        <p:nvSpPr>
          <p:cNvPr id="8" name="Slide Number Placeholder 3">
            <a:extLst>
              <a:ext uri="{FF2B5EF4-FFF2-40B4-BE49-F238E27FC236}">
                <a16:creationId xmlns:a16="http://schemas.microsoft.com/office/drawing/2014/main" id="{4F695C48-C746-EC4F-A78F-49C15DB4624B}"/>
              </a:ext>
            </a:extLst>
          </p:cNvPr>
          <p:cNvSpPr>
            <a:spLocks noGrp="1"/>
          </p:cNvSpPr>
          <p:nvPr>
            <p:ph type="sldNum" sz="quarter" idx="11"/>
          </p:nvPr>
        </p:nvSpPr>
        <p:spPr>
          <a:xfrm>
            <a:off x="10857186" y="6356351"/>
            <a:ext cx="496614" cy="365125"/>
          </a:xfrm>
        </p:spPr>
        <p:txBody>
          <a:bodyPr/>
          <a:lstStyle>
            <a:lvl1pPr>
              <a:defRPr>
                <a:solidFill>
                  <a:schemeClr val="accent3"/>
                </a:solidFill>
              </a:defRPr>
            </a:lvl1pPr>
          </a:lstStyle>
          <a:p>
            <a:fld id="{3F38F04D-CF8C-FA49-B256-3C6C7BE473BD}" type="slidenum">
              <a:rPr lang="en-US" smtClean="0"/>
              <a:pPr/>
              <a:t>‹#›</a:t>
            </a:fld>
            <a:endParaRPr lang="en-US"/>
          </a:p>
        </p:txBody>
      </p:sp>
      <p:pic>
        <p:nvPicPr>
          <p:cNvPr id="9" name="Picture 8" descr="A close up of a sign&#10;&#10;Description automatically generated">
            <a:extLst>
              <a:ext uri="{FF2B5EF4-FFF2-40B4-BE49-F238E27FC236}">
                <a16:creationId xmlns:a16="http://schemas.microsoft.com/office/drawing/2014/main" id="{4D24C226-9AB9-8C4F-A0C6-324E6FFEAE9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343335100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s of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523E8E58-49BD-7B4C-BB85-A6CDE3E6842B}"/>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8" name="Picture 7" descr="A close up of a sign&#10;&#10;Description automatically generated">
            <a:extLst>
              <a:ext uri="{FF2B5EF4-FFF2-40B4-BE49-F238E27FC236}">
                <a16:creationId xmlns:a16="http://schemas.microsoft.com/office/drawing/2014/main" id="{970D54F5-B3E0-BD47-A015-9C3C01C3732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0" name="Title 1">
            <a:extLst>
              <a:ext uri="{FF2B5EF4-FFF2-40B4-BE49-F238E27FC236}">
                <a16:creationId xmlns:a16="http://schemas.microsoft.com/office/drawing/2014/main" id="{8F193F4E-14AB-47DD-8401-B72821EABAB0}"/>
              </a:ext>
            </a:extLst>
          </p:cNvPr>
          <p:cNvSpPr>
            <a:spLocks noGrp="1"/>
          </p:cNvSpPr>
          <p:nvPr>
            <p:ph type="title"/>
          </p:nvPr>
        </p:nvSpPr>
        <p:spPr>
          <a:xfrm>
            <a:off x="839790" y="457201"/>
            <a:ext cx="3932237" cy="1110343"/>
          </a:xfrm>
        </p:spPr>
        <p:txBody>
          <a:bodyPr anchor="b">
            <a:normAutofit/>
          </a:bodyPr>
          <a:lstStyle>
            <a:lvl1pPr>
              <a:defRPr sz="3600"/>
            </a:lvl1pPr>
          </a:lstStyle>
          <a:p>
            <a:r>
              <a:rPr lang="en-US"/>
              <a:t>Click to edit Master title style</a:t>
            </a:r>
          </a:p>
        </p:txBody>
      </p:sp>
      <p:sp>
        <p:nvSpPr>
          <p:cNvPr id="11" name="Text Placeholder 3">
            <a:extLst>
              <a:ext uri="{FF2B5EF4-FFF2-40B4-BE49-F238E27FC236}">
                <a16:creationId xmlns:a16="http://schemas.microsoft.com/office/drawing/2014/main" id="{02CCE92F-869F-4FB8-AF92-35C8EA00974E}"/>
              </a:ext>
            </a:extLst>
          </p:cNvPr>
          <p:cNvSpPr>
            <a:spLocks noGrp="1"/>
          </p:cNvSpPr>
          <p:nvPr>
            <p:ph type="body" sz="half" idx="2"/>
          </p:nvPr>
        </p:nvSpPr>
        <p:spPr>
          <a:xfrm>
            <a:off x="839790" y="1715209"/>
            <a:ext cx="3932237" cy="4420181"/>
          </a:xfrm>
          <a:prstGeom prst="rect">
            <a:avLst/>
          </a:prstGeom>
        </p:spPr>
        <p:txBody>
          <a:bodyPr/>
          <a:lstStyle>
            <a:lvl1pPr marL="0" indent="0">
              <a:buNone/>
              <a:defRPr sz="1600"/>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Edit Master text styles</a:t>
            </a:r>
          </a:p>
        </p:txBody>
      </p:sp>
      <p:sp>
        <p:nvSpPr>
          <p:cNvPr id="12" name="Content Placeholder 8">
            <a:extLst>
              <a:ext uri="{FF2B5EF4-FFF2-40B4-BE49-F238E27FC236}">
                <a16:creationId xmlns:a16="http://schemas.microsoft.com/office/drawing/2014/main" id="{026CB95A-DFAE-4582-B180-B372B67D7503}"/>
              </a:ext>
            </a:extLst>
          </p:cNvPr>
          <p:cNvSpPr>
            <a:spLocks noGrp="1"/>
          </p:cNvSpPr>
          <p:nvPr>
            <p:ph sz="quarter" idx="14"/>
          </p:nvPr>
        </p:nvSpPr>
        <p:spPr>
          <a:xfrm>
            <a:off x="5183188" y="987425"/>
            <a:ext cx="6169024" cy="5147965"/>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8967769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About Sparkhoun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E578A98-50BB-FF4D-8DB7-627506F42AD4}"/>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7" name="Picture 6" descr="A close up of a sign&#10;&#10;Description automatically generated">
            <a:extLst>
              <a:ext uri="{FF2B5EF4-FFF2-40B4-BE49-F238E27FC236}">
                <a16:creationId xmlns:a16="http://schemas.microsoft.com/office/drawing/2014/main" id="{CC2FC380-016D-0746-A1D5-FD6D75BFF73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8" name="Straight Connector 7">
            <a:extLst>
              <a:ext uri="{FF2B5EF4-FFF2-40B4-BE49-F238E27FC236}">
                <a16:creationId xmlns:a16="http://schemas.microsoft.com/office/drawing/2014/main" id="{401F1664-FB4B-4346-82CC-10384DD00834}"/>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9" name="Footer Placeholder 4">
            <a:extLst>
              <a:ext uri="{FF2B5EF4-FFF2-40B4-BE49-F238E27FC236}">
                <a16:creationId xmlns:a16="http://schemas.microsoft.com/office/drawing/2014/main" id="{1B5251FB-D2E2-D94F-92CE-231B83196F35}"/>
              </a:ext>
            </a:extLst>
          </p:cNvPr>
          <p:cNvSpPr>
            <a:spLocks noGrp="1"/>
          </p:cNvSpPr>
          <p:nvPr>
            <p:ph type="ftr" sz="quarter" idx="11"/>
          </p:nvPr>
        </p:nvSpPr>
        <p:spPr>
          <a:xfrm>
            <a:off x="4" y="6356351"/>
            <a:ext cx="4114800" cy="365125"/>
          </a:xfrm>
        </p:spPr>
        <p:txBody>
          <a:bodyPr/>
          <a:lstStyle>
            <a:lvl1pPr>
              <a:defRPr/>
            </a:lvl1pPr>
          </a:lstStyle>
          <a:p>
            <a:endParaRPr lang="en-US"/>
          </a:p>
        </p:txBody>
      </p:sp>
      <p:sp>
        <p:nvSpPr>
          <p:cNvPr id="21" name="Rectangle 20">
            <a:extLst>
              <a:ext uri="{FF2B5EF4-FFF2-40B4-BE49-F238E27FC236}">
                <a16:creationId xmlns:a16="http://schemas.microsoft.com/office/drawing/2014/main" id="{D3FFA1A1-1E3A-D848-8965-8866B0D52806}"/>
              </a:ext>
            </a:extLst>
          </p:cNvPr>
          <p:cNvSpPr/>
          <p:nvPr userDrawn="1"/>
        </p:nvSpPr>
        <p:spPr>
          <a:xfrm>
            <a:off x="4" y="1"/>
            <a:ext cx="4114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23" name="Picture 22" descr="A person standing in front of a window&#10;&#10;Description automatically generated">
            <a:extLst>
              <a:ext uri="{FF2B5EF4-FFF2-40B4-BE49-F238E27FC236}">
                <a16:creationId xmlns:a16="http://schemas.microsoft.com/office/drawing/2014/main" id="{1788F7AD-2A75-8E46-85D6-2CCE12574016}"/>
              </a:ext>
            </a:extLst>
          </p:cNvPr>
          <p:cNvPicPr>
            <a:picLocks noChangeAspect="1"/>
          </p:cNvPicPr>
          <p:nvPr userDrawn="1"/>
        </p:nvPicPr>
        <p:blipFill rotWithShape="1">
          <a:blip r:embed="rId3" cstate="screen">
            <a:duotone>
              <a:prstClr val="black"/>
              <a:schemeClr val="accent5">
                <a:tint val="45000"/>
                <a:satMod val="400000"/>
              </a:schemeClr>
            </a:duotone>
            <a:alphaModFix amt="20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a:off x="0" y="1"/>
            <a:ext cx="4114801" cy="6858000"/>
          </a:xfrm>
          <a:prstGeom prst="rect">
            <a:avLst/>
          </a:prstGeom>
        </p:spPr>
      </p:pic>
      <p:sp>
        <p:nvSpPr>
          <p:cNvPr id="30" name="TextBox 29">
            <a:extLst>
              <a:ext uri="{FF2B5EF4-FFF2-40B4-BE49-F238E27FC236}">
                <a16:creationId xmlns:a16="http://schemas.microsoft.com/office/drawing/2014/main" id="{AA2CC1FA-B549-DD4F-9404-EF2C3DDD0C5F}"/>
              </a:ext>
            </a:extLst>
          </p:cNvPr>
          <p:cNvSpPr txBox="1"/>
          <p:nvPr userDrawn="1"/>
        </p:nvSpPr>
        <p:spPr>
          <a:xfrm>
            <a:off x="479615" y="632012"/>
            <a:ext cx="3213847" cy="5493812"/>
          </a:xfrm>
          <a:prstGeom prst="rect">
            <a:avLst/>
          </a:prstGeom>
          <a:noFill/>
        </p:spPr>
        <p:txBody>
          <a:bodyPr wrap="square" rtlCol="0">
            <a:spAutoFit/>
          </a:bodyPr>
          <a:lstStyle/>
          <a:p>
            <a:pPr algn="ctr">
              <a:spcAft>
                <a:spcPts val="0"/>
              </a:spcAft>
            </a:pPr>
            <a:r>
              <a:rPr lang="en-US" sz="4800">
                <a:solidFill>
                  <a:schemeClr val="bg1"/>
                </a:solidFill>
                <a:latin typeface="+mj-lt"/>
              </a:rPr>
              <a:t>20+</a:t>
            </a:r>
            <a:r>
              <a:rPr lang="en-US" sz="1800">
                <a:solidFill>
                  <a:schemeClr val="bg1"/>
                </a:solidFill>
                <a:latin typeface="+mj-lt"/>
              </a:rPr>
              <a:t> </a:t>
            </a:r>
            <a:br>
              <a:rPr lang="en-US" sz="1800">
                <a:solidFill>
                  <a:schemeClr val="bg1"/>
                </a:solidFill>
                <a:latin typeface="+mj-lt"/>
              </a:rPr>
            </a:br>
            <a:r>
              <a:rPr lang="en-US" sz="1800">
                <a:solidFill>
                  <a:schemeClr val="bg1"/>
                </a:solidFill>
                <a:latin typeface="+mj-lt"/>
              </a:rPr>
              <a:t>years in, and we still have </a:t>
            </a:r>
            <a:br>
              <a:rPr lang="en-US" sz="1800">
                <a:solidFill>
                  <a:schemeClr val="bg1"/>
                </a:solidFill>
                <a:latin typeface="+mj-lt"/>
              </a:rPr>
            </a:br>
            <a:r>
              <a:rPr lang="en-US" sz="1800">
                <a:solidFill>
                  <a:schemeClr val="bg1"/>
                </a:solidFill>
                <a:latin typeface="+mj-lt"/>
              </a:rPr>
              <a:t>that startup energy</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4</a:t>
            </a:r>
            <a:br>
              <a:rPr lang="en-US" sz="4800">
                <a:solidFill>
                  <a:schemeClr val="bg1"/>
                </a:solidFill>
                <a:latin typeface="+mj-lt"/>
              </a:rPr>
            </a:br>
            <a:r>
              <a:rPr lang="en-US" sz="1800">
                <a:solidFill>
                  <a:schemeClr val="bg1"/>
                </a:solidFill>
                <a:latin typeface="+mj-lt"/>
              </a:rPr>
              <a:t>region offices</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250+</a:t>
            </a:r>
            <a:br>
              <a:rPr lang="en-US" sz="4800">
                <a:solidFill>
                  <a:schemeClr val="bg1"/>
                </a:solidFill>
                <a:latin typeface="+mj-lt"/>
              </a:rPr>
            </a:br>
            <a:r>
              <a:rPr lang="en-US" sz="1800" err="1">
                <a:solidFill>
                  <a:schemeClr val="bg1"/>
                </a:solidFill>
                <a:latin typeface="+mj-lt"/>
              </a:rPr>
              <a:t>sparkies</a:t>
            </a:r>
            <a:r>
              <a:rPr lang="en-US" sz="1800">
                <a:solidFill>
                  <a:schemeClr val="bg1"/>
                </a:solidFill>
                <a:latin typeface="+mj-lt"/>
              </a:rPr>
              <a:t> and growing</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300+</a:t>
            </a:r>
          </a:p>
          <a:p>
            <a:pPr algn="ctr">
              <a:spcAft>
                <a:spcPts val="0"/>
              </a:spcAft>
            </a:pPr>
            <a:r>
              <a:rPr lang="en-US" sz="1800">
                <a:solidFill>
                  <a:schemeClr val="bg1"/>
                </a:solidFill>
                <a:latin typeface="+mj-lt"/>
              </a:rPr>
              <a:t>clients served</a:t>
            </a:r>
          </a:p>
        </p:txBody>
      </p:sp>
      <p:pic>
        <p:nvPicPr>
          <p:cNvPr id="18" name="Picture 17" descr="A picture containing clipart&#10;&#10;Description automatically generated">
            <a:extLst>
              <a:ext uri="{FF2B5EF4-FFF2-40B4-BE49-F238E27FC236}">
                <a16:creationId xmlns:a16="http://schemas.microsoft.com/office/drawing/2014/main" id="{2AE4AD1B-A151-FB4E-8C39-944CA8E5346E}"/>
              </a:ext>
            </a:extLst>
          </p:cNvPr>
          <p:cNvPicPr>
            <a:picLocks noChangeAspect="1"/>
          </p:cNvPicPr>
          <p:nvPr userDrawn="1"/>
        </p:nvPicPr>
        <p:blipFill>
          <a:blip r:embed="rId5"/>
          <a:stretch>
            <a:fillRect/>
          </a:stretch>
        </p:blipFill>
        <p:spPr>
          <a:xfrm>
            <a:off x="4664615" y="4392826"/>
            <a:ext cx="406400" cy="342900"/>
          </a:xfrm>
          <a:prstGeom prst="rect">
            <a:avLst/>
          </a:prstGeom>
        </p:spPr>
      </p:pic>
      <p:pic>
        <p:nvPicPr>
          <p:cNvPr id="20" name="Picture 19">
            <a:extLst>
              <a:ext uri="{FF2B5EF4-FFF2-40B4-BE49-F238E27FC236}">
                <a16:creationId xmlns:a16="http://schemas.microsoft.com/office/drawing/2014/main" id="{5BABCF9F-3262-2243-B806-C5EA2E48E460}"/>
              </a:ext>
            </a:extLst>
          </p:cNvPr>
          <p:cNvPicPr>
            <a:picLocks noChangeAspect="1"/>
          </p:cNvPicPr>
          <p:nvPr userDrawn="1"/>
        </p:nvPicPr>
        <p:blipFill>
          <a:blip r:embed="rId6"/>
          <a:stretch>
            <a:fillRect/>
          </a:stretch>
        </p:blipFill>
        <p:spPr>
          <a:xfrm>
            <a:off x="8204338" y="4371589"/>
            <a:ext cx="482600" cy="406400"/>
          </a:xfrm>
          <a:prstGeom prst="rect">
            <a:avLst/>
          </a:prstGeom>
        </p:spPr>
      </p:pic>
      <p:pic>
        <p:nvPicPr>
          <p:cNvPr id="22" name="Picture 21">
            <a:extLst>
              <a:ext uri="{FF2B5EF4-FFF2-40B4-BE49-F238E27FC236}">
                <a16:creationId xmlns:a16="http://schemas.microsoft.com/office/drawing/2014/main" id="{D6F3B5F0-A789-D54D-9306-5456441BFC8F}"/>
              </a:ext>
            </a:extLst>
          </p:cNvPr>
          <p:cNvPicPr>
            <a:picLocks noChangeAspect="1"/>
          </p:cNvPicPr>
          <p:nvPr userDrawn="1"/>
        </p:nvPicPr>
        <p:blipFill>
          <a:blip r:embed="rId7"/>
          <a:stretch>
            <a:fillRect/>
          </a:stretch>
        </p:blipFill>
        <p:spPr>
          <a:xfrm>
            <a:off x="4651916" y="2107536"/>
            <a:ext cx="431800" cy="431800"/>
          </a:xfrm>
          <a:prstGeom prst="rect">
            <a:avLst/>
          </a:prstGeom>
        </p:spPr>
      </p:pic>
      <p:pic>
        <p:nvPicPr>
          <p:cNvPr id="24" name="Picture 23">
            <a:extLst>
              <a:ext uri="{FF2B5EF4-FFF2-40B4-BE49-F238E27FC236}">
                <a16:creationId xmlns:a16="http://schemas.microsoft.com/office/drawing/2014/main" id="{F537C5E1-2741-B34D-A078-CCD7C93B3C4D}"/>
              </a:ext>
            </a:extLst>
          </p:cNvPr>
          <p:cNvPicPr>
            <a:picLocks noChangeAspect="1"/>
          </p:cNvPicPr>
          <p:nvPr userDrawn="1"/>
        </p:nvPicPr>
        <p:blipFill>
          <a:blip r:embed="rId8"/>
          <a:stretch>
            <a:fillRect/>
          </a:stretch>
        </p:blipFill>
        <p:spPr>
          <a:xfrm>
            <a:off x="8267836" y="2075786"/>
            <a:ext cx="355600" cy="495300"/>
          </a:xfrm>
          <a:prstGeom prst="rect">
            <a:avLst/>
          </a:prstGeom>
        </p:spPr>
      </p:pic>
      <p:sp>
        <p:nvSpPr>
          <p:cNvPr id="25" name="TextBox 24">
            <a:extLst>
              <a:ext uri="{FF2B5EF4-FFF2-40B4-BE49-F238E27FC236}">
                <a16:creationId xmlns:a16="http://schemas.microsoft.com/office/drawing/2014/main" id="{E053E2F6-47AE-A74A-B262-B662D989416E}"/>
              </a:ext>
            </a:extLst>
          </p:cNvPr>
          <p:cNvSpPr txBox="1"/>
          <p:nvPr userDrawn="1"/>
        </p:nvSpPr>
        <p:spPr>
          <a:xfrm>
            <a:off x="5083715" y="2138771"/>
            <a:ext cx="3080423" cy="1985159"/>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Strategy</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Demand &amp; Portfolio Planning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Business Operating Model Design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Growth Strategy</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Insight Driven Enterprise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Project Services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Organizational Change Management</a:t>
            </a:r>
          </a:p>
        </p:txBody>
      </p:sp>
      <p:sp>
        <p:nvSpPr>
          <p:cNvPr id="26" name="TextBox 25">
            <a:extLst>
              <a:ext uri="{FF2B5EF4-FFF2-40B4-BE49-F238E27FC236}">
                <a16:creationId xmlns:a16="http://schemas.microsoft.com/office/drawing/2014/main" id="{3F58B8C8-5A9E-0B4D-BE23-68DEC1CDB9B9}"/>
              </a:ext>
            </a:extLst>
          </p:cNvPr>
          <p:cNvSpPr txBox="1"/>
          <p:nvPr userDrawn="1"/>
        </p:nvSpPr>
        <p:spPr>
          <a:xfrm>
            <a:off x="5083715" y="4379610"/>
            <a:ext cx="2993482" cy="1754326"/>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Data and Analytics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Business Intelligence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Data Visualization</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Predictive Modeling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Machine Learning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Data Migration &amp; Management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Master Data Management</a:t>
            </a:r>
          </a:p>
        </p:txBody>
      </p:sp>
      <p:sp>
        <p:nvSpPr>
          <p:cNvPr id="27" name="TextBox 26">
            <a:extLst>
              <a:ext uri="{FF2B5EF4-FFF2-40B4-BE49-F238E27FC236}">
                <a16:creationId xmlns:a16="http://schemas.microsoft.com/office/drawing/2014/main" id="{B7453154-B7A2-B94D-8E00-9D2B6BEF8AE7}"/>
              </a:ext>
            </a:extLst>
          </p:cNvPr>
          <p:cNvSpPr txBox="1"/>
          <p:nvPr userDrawn="1"/>
        </p:nvSpPr>
        <p:spPr>
          <a:xfrm>
            <a:off x="8704268" y="2138771"/>
            <a:ext cx="3319069" cy="1985159"/>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Digital Enablement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Cloud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rPr>
              <a:t>Platform as a Service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Agile Software Engineering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DevOps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UI / UX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Workflow Automation</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Enterprise Content Management</a:t>
            </a:r>
          </a:p>
        </p:txBody>
      </p:sp>
      <p:sp>
        <p:nvSpPr>
          <p:cNvPr id="28" name="TextBox 27">
            <a:extLst>
              <a:ext uri="{FF2B5EF4-FFF2-40B4-BE49-F238E27FC236}">
                <a16:creationId xmlns:a16="http://schemas.microsoft.com/office/drawing/2014/main" id="{41717AFD-C4BA-A947-8B21-39436F359301}"/>
              </a:ext>
            </a:extLst>
          </p:cNvPr>
          <p:cNvSpPr txBox="1"/>
          <p:nvPr userDrawn="1"/>
        </p:nvSpPr>
        <p:spPr>
          <a:xfrm>
            <a:off x="8704269" y="4390124"/>
            <a:ext cx="2681008" cy="1754326"/>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Managed Services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Help Desk</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Customer Service Center</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Post Go-Live Support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Cloud &amp; Platform</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Infrastructure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Collaboration</a:t>
            </a:r>
          </a:p>
        </p:txBody>
      </p:sp>
      <p:sp>
        <p:nvSpPr>
          <p:cNvPr id="29" name="TextBox 28">
            <a:extLst>
              <a:ext uri="{FF2B5EF4-FFF2-40B4-BE49-F238E27FC236}">
                <a16:creationId xmlns:a16="http://schemas.microsoft.com/office/drawing/2014/main" id="{0B062FD4-578F-CE40-9D0D-89E14A7529B8}"/>
              </a:ext>
            </a:extLst>
          </p:cNvPr>
          <p:cNvSpPr txBox="1"/>
          <p:nvPr userDrawn="1"/>
        </p:nvSpPr>
        <p:spPr>
          <a:xfrm>
            <a:off x="4588855" y="340939"/>
            <a:ext cx="6784207" cy="1569660"/>
          </a:xfrm>
          <a:prstGeom prst="rect">
            <a:avLst/>
          </a:prstGeom>
          <a:noFill/>
        </p:spPr>
        <p:txBody>
          <a:bodyPr wrap="square" rtlCol="0">
            <a:spAutoFit/>
          </a:bodyPr>
          <a:lstStyle/>
          <a:p>
            <a:r>
              <a:rPr lang="en-US" sz="4800">
                <a:solidFill>
                  <a:srgbClr val="003830"/>
                </a:solidFill>
                <a:latin typeface="Calibri Light" panose="020F0302020204030204"/>
              </a:rPr>
              <a:t>Engaged throughout</a:t>
            </a:r>
          </a:p>
          <a:p>
            <a:r>
              <a:rPr lang="en-US" sz="4800">
                <a:solidFill>
                  <a:srgbClr val="003830"/>
                </a:solidFill>
                <a:latin typeface="Calibri Light" panose="020F0302020204030204"/>
              </a:rPr>
              <a:t>the </a:t>
            </a:r>
            <a:r>
              <a:rPr lang="en-US" sz="4800">
                <a:solidFill>
                  <a:srgbClr val="81BE41"/>
                </a:solidFill>
                <a:latin typeface="Calibri Light" panose="020F0302020204030204"/>
              </a:rPr>
              <a:t>digital value chain</a:t>
            </a:r>
          </a:p>
        </p:txBody>
      </p:sp>
      <p:pic>
        <p:nvPicPr>
          <p:cNvPr id="40" name="Picture 39">
            <a:extLst>
              <a:ext uri="{FF2B5EF4-FFF2-40B4-BE49-F238E27FC236}">
                <a16:creationId xmlns:a16="http://schemas.microsoft.com/office/drawing/2014/main" id="{CA065C1D-27AF-0643-A8C6-9D28BDE33ED5}"/>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4314214" y="6303879"/>
            <a:ext cx="948985" cy="424671"/>
          </a:xfrm>
          <a:prstGeom prst="rect">
            <a:avLst/>
          </a:prstGeom>
        </p:spPr>
      </p:pic>
      <p:pic>
        <p:nvPicPr>
          <p:cNvPr id="41" name="Picture 40">
            <a:extLst>
              <a:ext uri="{FF2B5EF4-FFF2-40B4-BE49-F238E27FC236}">
                <a16:creationId xmlns:a16="http://schemas.microsoft.com/office/drawing/2014/main" id="{4813749D-E8E8-A141-86C2-28E7DB112433}"/>
              </a:ext>
            </a:extLst>
          </p:cNvPr>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5121794" y="6391706"/>
            <a:ext cx="695477" cy="365125"/>
          </a:xfrm>
          <a:prstGeom prst="rect">
            <a:avLst/>
          </a:prstGeom>
        </p:spPr>
      </p:pic>
      <p:pic>
        <p:nvPicPr>
          <p:cNvPr id="42" name="Picture 41">
            <a:extLst>
              <a:ext uri="{FF2B5EF4-FFF2-40B4-BE49-F238E27FC236}">
                <a16:creationId xmlns:a16="http://schemas.microsoft.com/office/drawing/2014/main" id="{6E0C32BF-7EC5-C34B-B243-90CC34140AFF}"/>
              </a:ext>
            </a:extLst>
          </p:cNvPr>
          <p:cNvPicPr>
            <a:picLocks noChangeAspect="1"/>
          </p:cNvPicPr>
          <p:nvPr userDrawn="1"/>
        </p:nvPicPr>
        <p:blipFill>
          <a:blip r:embed="rId12" cstate="print">
            <a:extLst>
              <a:ext uri="{28A0092B-C50C-407E-A947-70E740481C1C}">
                <a14:useLocalDpi xmlns:a14="http://schemas.microsoft.com/office/drawing/2010/main"/>
              </a:ext>
            </a:extLst>
          </a:blip>
          <a:stretch>
            <a:fillRect/>
          </a:stretch>
        </p:blipFill>
        <p:spPr>
          <a:xfrm>
            <a:off x="6824261" y="6473492"/>
            <a:ext cx="823437" cy="123515"/>
          </a:xfrm>
          <a:prstGeom prst="rect">
            <a:avLst/>
          </a:prstGeom>
        </p:spPr>
      </p:pic>
      <p:pic>
        <p:nvPicPr>
          <p:cNvPr id="43" name="Picture 42">
            <a:extLst>
              <a:ext uri="{FF2B5EF4-FFF2-40B4-BE49-F238E27FC236}">
                <a16:creationId xmlns:a16="http://schemas.microsoft.com/office/drawing/2014/main" id="{0F188F8F-5575-EC40-882A-170450109B88}"/>
              </a:ext>
            </a:extLst>
          </p:cNvPr>
          <p:cNvPicPr>
            <a:picLocks noChangeAspect="1"/>
          </p:cNvPicPr>
          <p:nvPr userDrawn="1"/>
        </p:nvPicPr>
        <p:blipFill>
          <a:blip r:embed="rId13" cstate="print">
            <a:extLst>
              <a:ext uri="{28A0092B-C50C-407E-A947-70E740481C1C}">
                <a14:useLocalDpi xmlns:a14="http://schemas.microsoft.com/office/drawing/2010/main"/>
              </a:ext>
            </a:extLst>
          </a:blip>
          <a:stretch>
            <a:fillRect/>
          </a:stretch>
        </p:blipFill>
        <p:spPr>
          <a:xfrm>
            <a:off x="5939073" y="6374536"/>
            <a:ext cx="591553" cy="342900"/>
          </a:xfrm>
          <a:prstGeom prst="rect">
            <a:avLst/>
          </a:prstGeom>
        </p:spPr>
      </p:pic>
      <p:pic>
        <p:nvPicPr>
          <p:cNvPr id="44" name="Picture 43">
            <a:extLst>
              <a:ext uri="{FF2B5EF4-FFF2-40B4-BE49-F238E27FC236}">
                <a16:creationId xmlns:a16="http://schemas.microsoft.com/office/drawing/2014/main" id="{819C9371-634D-554C-AFE7-258E8970CD3A}"/>
              </a:ext>
            </a:extLst>
          </p:cNvPr>
          <p:cNvPicPr>
            <a:picLocks noChangeAspect="1"/>
          </p:cNvPicPr>
          <p:nvPr userDrawn="1"/>
        </p:nvPicPr>
        <p:blipFill>
          <a:blip r:embed="rId14" cstate="print">
            <a:extLst>
              <a:ext uri="{28A0092B-C50C-407E-A947-70E740481C1C}">
                <a14:useLocalDpi xmlns:a14="http://schemas.microsoft.com/office/drawing/2010/main"/>
              </a:ext>
            </a:extLst>
          </a:blip>
          <a:stretch>
            <a:fillRect/>
          </a:stretch>
        </p:blipFill>
        <p:spPr>
          <a:xfrm>
            <a:off x="7911281" y="6411108"/>
            <a:ext cx="769675" cy="269756"/>
          </a:xfrm>
          <a:prstGeom prst="rect">
            <a:avLst/>
          </a:prstGeom>
        </p:spPr>
      </p:pic>
    </p:spTree>
    <p:extLst>
      <p:ext uri="{BB962C8B-B14F-4D97-AF65-F5344CB8AC3E}">
        <p14:creationId xmlns:p14="http://schemas.microsoft.com/office/powerpoint/2010/main" val="394610108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ransition Order 1">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556054"/>
            <a:ext cx="12192000" cy="564703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WHY</a:t>
            </a:r>
            <a:br>
              <a:rPr lang="en-US" sz="1800" kern="0" spc="-41">
                <a:solidFill>
                  <a:schemeClr val="bg1">
                    <a:lumMod val="95000"/>
                  </a:schemeClr>
                </a:solidFill>
                <a:latin typeface="+mj-lt"/>
                <a:ea typeface="Apex New Light" pitchFamily="50" charset="0"/>
                <a:cs typeface="Segoe UI Semilight" panose="020B0402040204020203" pitchFamily="34" charset="0"/>
              </a:rPr>
            </a:br>
            <a:r>
              <a:rPr lang="en-US" sz="1800" kern="0" spc="-41">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cs typeface="Segoe UI Semilight" panose="020B0402040204020203" pitchFamily="34" charset="0"/>
              </a:rPr>
              <a:t>OUR </a:t>
            </a:r>
            <a:r>
              <a:rPr lang="en-US" sz="1600" kern="0" spc="-41">
                <a:solidFill>
                  <a:schemeClr val="tx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gradFill>
                  <a:gsLst>
                    <a:gs pos="15000">
                      <a:srgbClr val="FFFFFF"/>
                    </a:gs>
                    <a:gs pos="28333">
                      <a:srgbClr val="FFFFFF"/>
                    </a:gs>
                  </a:gsLst>
                  <a:lin ang="5400000" scaled="0"/>
                </a:gra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3165964"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8" name="Straight Connector 17">
            <a:extLst>
              <a:ext uri="{FF2B5EF4-FFF2-40B4-BE49-F238E27FC236}">
                <a16:creationId xmlns:a16="http://schemas.microsoft.com/office/drawing/2014/main" id="{C1B035E8-F1A7-F847-9D72-A257D48225EB}"/>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855052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ransition Order 2">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WHY</a:t>
            </a:r>
            <a:br>
              <a:rPr lang="en-US" sz="1800" kern="0" spc="-41">
                <a:solidFill>
                  <a:schemeClr val="bg1">
                    <a:lumMod val="95000"/>
                  </a:schemeClr>
                </a:solidFill>
                <a:latin typeface="+mj-lt"/>
                <a:ea typeface="Apex New Light" pitchFamily="50" charset="0"/>
                <a:cs typeface="Segoe UI Semilight" panose="020B0402040204020203" pitchFamily="34" charset="0"/>
              </a:rPr>
            </a:br>
            <a:r>
              <a:rPr lang="en-US" sz="1800" kern="0" spc="-41">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5075442"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DE31A153-B179-C147-B163-5520BD4A6053}"/>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706211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ransition Order 3">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WHY</a:t>
            </a:r>
            <a:br>
              <a:rPr lang="en-US" sz="1800" kern="0" spc="-41">
                <a:solidFill>
                  <a:schemeClr val="bg1">
                    <a:lumMod val="95000"/>
                  </a:schemeClr>
                </a:solidFill>
                <a:latin typeface="+mj-lt"/>
                <a:ea typeface="Apex New Light" pitchFamily="50" charset="0"/>
                <a:cs typeface="Segoe UI Semilight" panose="020B0402040204020203" pitchFamily="34" charset="0"/>
              </a:rPr>
            </a:br>
            <a:r>
              <a:rPr lang="en-US" sz="1800" kern="0" spc="-41">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6984918"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97F175AB-1B8F-0445-8E0C-E208723170FA}"/>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7501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1770848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ransition Order 4">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WHY</a:t>
            </a:r>
            <a:br>
              <a:rPr lang="en-US" sz="1800" kern="0" spc="-41">
                <a:solidFill>
                  <a:schemeClr val="tx1"/>
                </a:solidFill>
                <a:latin typeface="+mj-lt"/>
                <a:ea typeface="Apex New Light" pitchFamily="50" charset="0"/>
                <a:cs typeface="Segoe UI Semilight" panose="020B0402040204020203" pitchFamily="34" charset="0"/>
              </a:rPr>
            </a:br>
            <a:r>
              <a:rPr lang="en-US" sz="1800" kern="0" spc="-41">
                <a:solidFill>
                  <a:schemeClr val="tx1"/>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8894396"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3E3BFD1C-5299-3546-80AB-E01F283D665C}"/>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91521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ransition Order 5">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WHY</a:t>
            </a:r>
            <a:br>
              <a:rPr lang="en-US" sz="1800" kern="0" spc="-41">
                <a:solidFill>
                  <a:schemeClr val="bg1"/>
                </a:solidFill>
                <a:latin typeface="+mj-lt"/>
                <a:ea typeface="Apex New Light" pitchFamily="50" charset="0"/>
                <a:cs typeface="Segoe UI Semilight" panose="020B0402040204020203" pitchFamily="34" charset="0"/>
              </a:rPr>
            </a:br>
            <a:r>
              <a:rPr lang="en-US" sz="1800" kern="0" spc="-41">
                <a:solidFill>
                  <a:schemeClr val="bg1"/>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STRUCTURE &amp; PRICING</a:t>
            </a:r>
          </a:p>
        </p:txBody>
      </p:sp>
      <p:cxnSp>
        <p:nvCxnSpPr>
          <p:cNvPr id="14" name="Straight Connector 13">
            <a:extLst>
              <a:ext uri="{FF2B5EF4-FFF2-40B4-BE49-F238E27FC236}">
                <a16:creationId xmlns:a16="http://schemas.microsoft.com/office/drawing/2014/main" id="{B5CEFF6C-F656-414A-B36F-F50761064BDD}"/>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635029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DMI TEMPLATE - Content 5">
    <p:spTree>
      <p:nvGrpSpPr>
        <p:cNvPr id="1" name="Shape 249"/>
        <p:cNvGrpSpPr/>
        <p:nvPr/>
      </p:nvGrpSpPr>
      <p:grpSpPr>
        <a:xfrm>
          <a:off x="0" y="0"/>
          <a:ext cx="0" cy="0"/>
          <a:chOff x="0" y="0"/>
          <a:chExt cx="0" cy="0"/>
        </a:xfrm>
      </p:grpSpPr>
      <p:sp>
        <p:nvSpPr>
          <p:cNvPr id="4" name="Title 1"/>
          <p:cNvSpPr>
            <a:spLocks noGrp="1"/>
          </p:cNvSpPr>
          <p:nvPr>
            <p:ph type="title" hasCustomPrompt="1"/>
          </p:nvPr>
        </p:nvSpPr>
        <p:spPr>
          <a:xfrm>
            <a:off x="305768" y="305769"/>
            <a:ext cx="6669199" cy="567829"/>
          </a:xfrm>
        </p:spPr>
        <p:txBody>
          <a:bodyPr vert="horz" anchor="t"/>
          <a:lstStyle>
            <a:lvl1pPr>
              <a:defRPr sz="1867">
                <a:solidFill>
                  <a:schemeClr val="bg2"/>
                </a:solidFill>
              </a:defRPr>
            </a:lvl1pPr>
          </a:lstStyle>
          <a:p>
            <a:r>
              <a:rPr lang="en-US"/>
              <a:t>CLICK TO EDIT MASTER TITLE STYLE</a:t>
            </a:r>
          </a:p>
        </p:txBody>
      </p:sp>
      <p:sp>
        <p:nvSpPr>
          <p:cNvPr id="3" name="Slide Number Placeholder 3"/>
          <p:cNvSpPr>
            <a:spLocks noGrp="1"/>
          </p:cNvSpPr>
          <p:nvPr>
            <p:ph type="sldNum" sz="quarter" idx="4"/>
          </p:nvPr>
        </p:nvSpPr>
        <p:spPr>
          <a:xfrm>
            <a:off x="12860" y="6488298"/>
            <a:ext cx="804184" cy="366183"/>
          </a:xfrm>
          <a:prstGeom prst="rect">
            <a:avLst/>
          </a:prstGeom>
        </p:spPr>
        <p:txBody>
          <a:bodyPr vert="horz" lIns="91440" tIns="45720" rIns="91440" bIns="45720" rtlCol="0" anchor="ctr"/>
          <a:lstStyle>
            <a:lvl1pPr algn="l">
              <a:defRPr sz="1200">
                <a:solidFill>
                  <a:schemeClr val="bg2"/>
                </a:solidFill>
                <a:latin typeface="Helvetica Neue"/>
                <a:cs typeface="Helvetica Neue"/>
              </a:defRPr>
            </a:lvl1pPr>
          </a:lstStyle>
          <a:p>
            <a:fld id="{95E3A436-1048-CA4E-9C3F-FCB70029503E}" type="slidenum">
              <a:rPr lang="en-US" smtClean="0"/>
              <a:pPr/>
              <a:t>‹#›</a:t>
            </a:fld>
            <a:endParaRPr lang="en-US"/>
          </a:p>
        </p:txBody>
      </p:sp>
    </p:spTree>
    <p:extLst>
      <p:ext uri="{BB962C8B-B14F-4D97-AF65-F5344CB8AC3E}">
        <p14:creationId xmlns:p14="http://schemas.microsoft.com/office/powerpoint/2010/main" val="29070572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DMI TEMPLATE - Content 1">
    <p:bg>
      <p:bgRef idx="1001">
        <a:schemeClr val="bg1"/>
      </p:bgRef>
    </p:bg>
    <p:spTree>
      <p:nvGrpSpPr>
        <p:cNvPr id="1" name="Shape 245"/>
        <p:cNvGrpSpPr/>
        <p:nvPr/>
      </p:nvGrpSpPr>
      <p:grpSpPr>
        <a:xfrm>
          <a:off x="0" y="0"/>
          <a:ext cx="0" cy="0"/>
          <a:chOff x="0" y="0"/>
          <a:chExt cx="0" cy="0"/>
        </a:xfrm>
      </p:grpSpPr>
      <p:sp>
        <p:nvSpPr>
          <p:cNvPr id="7" name="Title 1"/>
          <p:cNvSpPr>
            <a:spLocks noGrp="1"/>
          </p:cNvSpPr>
          <p:nvPr>
            <p:ph type="title" hasCustomPrompt="1"/>
          </p:nvPr>
        </p:nvSpPr>
        <p:spPr>
          <a:xfrm>
            <a:off x="305768" y="305769"/>
            <a:ext cx="6669199" cy="567829"/>
          </a:xfrm>
        </p:spPr>
        <p:txBody>
          <a:bodyPr vert="horz" anchor="t"/>
          <a:lstStyle>
            <a:lvl1pPr>
              <a:defRPr sz="1867">
                <a:solidFill>
                  <a:schemeClr val="bg2"/>
                </a:solidFill>
              </a:defRPr>
            </a:lvl1pPr>
          </a:lstStyle>
          <a:p>
            <a:r>
              <a:rPr lang="en-US"/>
              <a:t>CLICK TO EDIT MASTER TITLE STYLE</a:t>
            </a:r>
          </a:p>
        </p:txBody>
      </p:sp>
      <p:sp>
        <p:nvSpPr>
          <p:cNvPr id="3" name="Text Placeholder 2"/>
          <p:cNvSpPr>
            <a:spLocks noGrp="1"/>
          </p:cNvSpPr>
          <p:nvPr>
            <p:ph type="body" sz="quarter" idx="10"/>
          </p:nvPr>
        </p:nvSpPr>
        <p:spPr>
          <a:xfrm>
            <a:off x="609601" y="1122436"/>
            <a:ext cx="10005181" cy="5379136"/>
          </a:xfrm>
          <a:prstGeom prst="rect">
            <a:avLst/>
          </a:prstGeom>
        </p:spPr>
        <p:txBody>
          <a:bodyPr vert="horz"/>
          <a:lstStyle>
            <a:lvl1pPr marL="457183" indent="-457183">
              <a:buClr>
                <a:schemeClr val="accent1"/>
              </a:buClr>
              <a:buFont typeface="Lucida Grande"/>
              <a:buChar char="›"/>
              <a:defRPr sz="2667">
                <a:latin typeface="Raleway"/>
                <a:cs typeface="Raleway"/>
              </a:defRPr>
            </a:lvl1pPr>
            <a:lvl2pPr marL="992681" indent="-457183">
              <a:buClr>
                <a:schemeClr val="accent1"/>
              </a:buClr>
              <a:buFont typeface="Lucida Grande"/>
              <a:buChar char="›"/>
              <a:tabLst/>
              <a:defRPr sz="2667">
                <a:latin typeface="Raleway"/>
                <a:cs typeface="Raleway"/>
              </a:defRPr>
            </a:lvl2pPr>
            <a:lvl3pPr marL="1447746" indent="-457183">
              <a:buClr>
                <a:schemeClr val="accent1"/>
              </a:buClr>
              <a:buFont typeface="Lucida Grande"/>
              <a:buChar char="›"/>
              <a:defRPr sz="2667">
                <a:latin typeface="Raleway"/>
                <a:cs typeface="Raleway"/>
              </a:defRPr>
            </a:lvl3pPr>
            <a:lvl4pPr marL="1983244" indent="-457183">
              <a:buClr>
                <a:schemeClr val="accent1"/>
              </a:buClr>
              <a:buFont typeface="Lucida Grande"/>
              <a:buChar char="›"/>
              <a:defRPr sz="2667">
                <a:latin typeface="Raleway"/>
                <a:cs typeface="Raleway"/>
              </a:defRPr>
            </a:lvl4pPr>
            <a:lvl5pPr marL="2438309" indent="-457183">
              <a:buClr>
                <a:schemeClr val="accent1"/>
              </a:buClr>
              <a:buFont typeface="Lucida Grande"/>
              <a:buChar char="›"/>
              <a:tabLst/>
              <a:defRPr sz="2667">
                <a:latin typeface="Raleway"/>
                <a:cs typeface="Raleway"/>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3"/>
          <p:cNvSpPr>
            <a:spLocks noGrp="1"/>
          </p:cNvSpPr>
          <p:nvPr>
            <p:ph type="sldNum" sz="quarter" idx="4"/>
          </p:nvPr>
        </p:nvSpPr>
        <p:spPr>
          <a:xfrm>
            <a:off x="12860" y="6488298"/>
            <a:ext cx="804184" cy="366183"/>
          </a:xfrm>
          <a:prstGeom prst="rect">
            <a:avLst/>
          </a:prstGeom>
        </p:spPr>
        <p:txBody>
          <a:bodyPr vert="horz" lIns="91440" tIns="45720" rIns="91440" bIns="45720" rtlCol="0" anchor="ctr"/>
          <a:lstStyle>
            <a:lvl1pPr algn="l">
              <a:defRPr sz="1200">
                <a:solidFill>
                  <a:schemeClr val="bg2"/>
                </a:solidFill>
                <a:latin typeface="Helvetica Neue"/>
                <a:cs typeface="Helvetica Neue"/>
              </a:defRPr>
            </a:lvl1pPr>
          </a:lstStyle>
          <a:p>
            <a:fld id="{95E3A436-1048-CA4E-9C3F-FCB70029503E}" type="slidenum">
              <a:rPr lang="en-US" smtClean="0"/>
              <a:pPr/>
              <a:t>‹#›</a:t>
            </a:fld>
            <a:endParaRPr lang="en-US"/>
          </a:p>
        </p:txBody>
      </p:sp>
    </p:spTree>
    <p:extLst>
      <p:ext uri="{BB962C8B-B14F-4D97-AF65-F5344CB8AC3E}">
        <p14:creationId xmlns:p14="http://schemas.microsoft.com/office/powerpoint/2010/main" val="995477142"/>
      </p:ext>
    </p:extLst>
  </p:cSld>
  <p:clrMapOvr>
    <a:overrideClrMapping bg1="lt1" tx1="dk1" bg2="lt2" tx2="dk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Title - Top">
    <p:spTree>
      <p:nvGrpSpPr>
        <p:cNvPr id="1" name=""/>
        <p:cNvGrpSpPr/>
        <p:nvPr/>
      </p:nvGrpSpPr>
      <p:grpSpPr>
        <a:xfrm>
          <a:off x="0" y="0"/>
          <a:ext cx="0" cy="0"/>
          <a:chOff x="0" y="0"/>
          <a:chExt cx="0" cy="0"/>
        </a:xfrm>
      </p:grpSpPr>
      <p:sp>
        <p:nvSpPr>
          <p:cNvPr id="65" name="Shape 65"/>
          <p:cNvSpPr>
            <a:spLocks noGrp="1"/>
          </p:cNvSpPr>
          <p:nvPr>
            <p:ph type="sldNum" sz="quarter" idx="2"/>
          </p:nvPr>
        </p:nvSpPr>
        <p:spPr>
          <a:prstGeom prst="rect">
            <a:avLst/>
          </a:prstGeom>
        </p:spPr>
        <p:txBody>
          <a:bodyPr/>
          <a:lstStyle/>
          <a:p>
            <a:fld id="{86CB4B4D-7CA3-9044-876B-883B54F8677D}" type="slidenum">
              <a:t>‹#›</a:t>
            </a:fld>
            <a:endParaRPr/>
          </a:p>
        </p:txBody>
      </p:sp>
      <p:pic>
        <p:nvPicPr>
          <p:cNvPr id="6" name="Picture 5" descr="A close up of a sign&#10;&#10;Description automatically generated">
            <a:extLst>
              <a:ext uri="{FF2B5EF4-FFF2-40B4-BE49-F238E27FC236}">
                <a16:creationId xmlns:a16="http://schemas.microsoft.com/office/drawing/2014/main" id="{9060CEBA-274E-AE43-B13C-B1959D17A9D4}"/>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Placeholder 1">
            <a:extLst>
              <a:ext uri="{FF2B5EF4-FFF2-40B4-BE49-F238E27FC236}">
                <a16:creationId xmlns:a16="http://schemas.microsoft.com/office/drawing/2014/main" id="{8358095B-A1A8-BE4D-9DA6-5E94F52E58C4}"/>
              </a:ext>
            </a:extLst>
          </p:cNvPr>
          <p:cNvSpPr>
            <a:spLocks noGrp="1"/>
          </p:cNvSpPr>
          <p:nvPr>
            <p:ph type="title"/>
          </p:nvPr>
        </p:nvSpPr>
        <p:spPr>
          <a:xfrm>
            <a:off x="838201" y="365126"/>
            <a:ext cx="10515600" cy="132556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324786604"/>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8BF6D-2048-4FA7-854B-D8ECA2B079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B13194-A47C-4548-BE49-06131FBB2FBF}"/>
              </a:ext>
            </a:extLst>
          </p:cNvPr>
          <p:cNvSpPr>
            <a:spLocks noGrp="1"/>
          </p:cNvSpPr>
          <p:nvPr>
            <p:ph type="subTitle" idx="1"/>
          </p:nvPr>
        </p:nvSpPr>
        <p:spPr>
          <a:xfrm>
            <a:off x="1524000" y="3602038"/>
            <a:ext cx="9144000" cy="1655762"/>
          </a:xfrm>
        </p:spPr>
        <p:txBody>
          <a:bodyPr/>
          <a:lstStyle>
            <a:lvl1pPr marL="0" indent="0" algn="ctr">
              <a:buNone/>
              <a:defRPr sz="2400"/>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D7F754D-A542-46E5-9CAC-F294A2374D58}"/>
              </a:ext>
            </a:extLst>
          </p:cNvPr>
          <p:cNvSpPr>
            <a:spLocks noGrp="1"/>
          </p:cNvSpPr>
          <p:nvPr>
            <p:ph type="dt" sz="half" idx="10"/>
          </p:nvPr>
        </p:nvSpPr>
        <p:spPr/>
        <p:txBody>
          <a:bodyPr/>
          <a:lstStyle/>
          <a:p>
            <a:fld id="{73B86625-C2D0-43E1-A831-5EEBAAFB5F44}" type="datetimeFigureOut">
              <a:rPr lang="en-US" smtClean="0"/>
              <a:t>10/3/2020</a:t>
            </a:fld>
            <a:endParaRPr lang="en-US"/>
          </a:p>
        </p:txBody>
      </p:sp>
      <p:sp>
        <p:nvSpPr>
          <p:cNvPr id="5" name="Footer Placeholder 4">
            <a:extLst>
              <a:ext uri="{FF2B5EF4-FFF2-40B4-BE49-F238E27FC236}">
                <a16:creationId xmlns:a16="http://schemas.microsoft.com/office/drawing/2014/main" id="{2001EB7D-B946-46CF-91B2-62EE158354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6901D-B711-4D15-924A-ACE3C5DC4269}"/>
              </a:ext>
            </a:extLst>
          </p:cNvPr>
          <p:cNvSpPr>
            <a:spLocks noGrp="1"/>
          </p:cNvSpPr>
          <p:nvPr>
            <p:ph type="sldNum" sz="quarter" idx="12"/>
          </p:nvPr>
        </p:nvSpPr>
        <p:spPr/>
        <p:txBody>
          <a:bodyPr/>
          <a:lstStyle/>
          <a:p>
            <a:fld id="{FB228CD2-8BE3-4E1F-B79D-2F107FCEA1F4}" type="slidenum">
              <a:rPr lang="en-US" smtClean="0"/>
              <a:t>‹#›</a:t>
            </a:fld>
            <a:endParaRPr lang="en-US"/>
          </a:p>
        </p:txBody>
      </p:sp>
    </p:spTree>
    <p:extLst>
      <p:ext uri="{BB962C8B-B14F-4D97-AF65-F5344CB8AC3E}">
        <p14:creationId xmlns:p14="http://schemas.microsoft.com/office/powerpoint/2010/main" val="217852131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3" name="Picture Placeholder 2">
            <a:extLst>
              <a:ext uri="{FF2B5EF4-FFF2-40B4-BE49-F238E27FC236}">
                <a16:creationId xmlns:a16="http://schemas.microsoft.com/office/drawing/2014/main" id="{ED0B4D3A-141B-BF47-8BAC-2765F5016906}"/>
              </a:ext>
            </a:extLst>
          </p:cNvPr>
          <p:cNvSpPr>
            <a:spLocks noGrp="1"/>
          </p:cNvSpPr>
          <p:nvPr>
            <p:ph type="pic" sz="quarter" idx="13"/>
          </p:nvPr>
        </p:nvSpPr>
        <p:spPr>
          <a:xfrm>
            <a:off x="0" y="1"/>
            <a:ext cx="12192000" cy="2511425"/>
          </a:xfrm>
        </p:spPr>
        <p:txBody>
          <a:bodyPr/>
          <a:lstStyle/>
          <a:p>
            <a:endParaRPr lang="en-US"/>
          </a:p>
        </p:txBody>
      </p:sp>
      <p:sp>
        <p:nvSpPr>
          <p:cNvPr id="8" name="Text Placeholder 7">
            <a:extLst>
              <a:ext uri="{FF2B5EF4-FFF2-40B4-BE49-F238E27FC236}">
                <a16:creationId xmlns:a16="http://schemas.microsoft.com/office/drawing/2014/main" id="{A1D0FD7B-5764-1E4A-81E7-B9E4F7B49E5F}"/>
              </a:ext>
            </a:extLst>
          </p:cNvPr>
          <p:cNvSpPr>
            <a:spLocks noGrp="1"/>
          </p:cNvSpPr>
          <p:nvPr>
            <p:ph type="body" sz="quarter" idx="14"/>
          </p:nvPr>
        </p:nvSpPr>
        <p:spPr>
          <a:xfrm>
            <a:off x="670038" y="3017187"/>
            <a:ext cx="3460751" cy="3188407"/>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9" name="Text Placeholder 7">
            <a:extLst>
              <a:ext uri="{FF2B5EF4-FFF2-40B4-BE49-F238E27FC236}">
                <a16:creationId xmlns:a16="http://schemas.microsoft.com/office/drawing/2014/main" id="{A59A5200-BC2A-4949-ACBD-48AB3F8A6758}"/>
              </a:ext>
            </a:extLst>
          </p:cNvPr>
          <p:cNvSpPr>
            <a:spLocks noGrp="1"/>
          </p:cNvSpPr>
          <p:nvPr>
            <p:ph type="body" sz="quarter" idx="15"/>
          </p:nvPr>
        </p:nvSpPr>
        <p:spPr>
          <a:xfrm>
            <a:off x="4343403" y="3017187"/>
            <a:ext cx="3460751" cy="3188406"/>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10" name="Text Placeholder 7">
            <a:extLst>
              <a:ext uri="{FF2B5EF4-FFF2-40B4-BE49-F238E27FC236}">
                <a16:creationId xmlns:a16="http://schemas.microsoft.com/office/drawing/2014/main" id="{1EC156BF-10E2-1442-9BCF-8238A8B4D1F9}"/>
              </a:ext>
            </a:extLst>
          </p:cNvPr>
          <p:cNvSpPr>
            <a:spLocks noGrp="1"/>
          </p:cNvSpPr>
          <p:nvPr>
            <p:ph type="body" sz="quarter" idx="16"/>
          </p:nvPr>
        </p:nvSpPr>
        <p:spPr>
          <a:xfrm>
            <a:off x="8016769" y="3017187"/>
            <a:ext cx="3460751" cy="3188407"/>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2" name="TextBox 1">
            <a:extLst>
              <a:ext uri="{FF2B5EF4-FFF2-40B4-BE49-F238E27FC236}">
                <a16:creationId xmlns:a16="http://schemas.microsoft.com/office/drawing/2014/main" id="{6E816E6A-BDC1-4427-996E-7A91B918FBB8}"/>
              </a:ext>
            </a:extLst>
          </p:cNvPr>
          <p:cNvSpPr txBox="1"/>
          <p:nvPr userDrawn="1"/>
        </p:nvSpPr>
        <p:spPr>
          <a:xfrm>
            <a:off x="670039" y="2637311"/>
            <a:ext cx="1430841" cy="369332"/>
          </a:xfrm>
          <a:prstGeom prst="rect">
            <a:avLst/>
          </a:prstGeom>
          <a:noFill/>
        </p:spPr>
        <p:txBody>
          <a:bodyPr wrap="square" rtlCol="0">
            <a:spAutoFit/>
          </a:bodyPr>
          <a:lstStyle/>
          <a:p>
            <a:pPr marL="0" marR="0" lvl="0" indent="0" algn="l" defTabSz="914389" rtl="0" eaLnBrk="1" fontAlgn="auto" latinLnBrk="0" hangingPunct="1">
              <a:lnSpc>
                <a:spcPct val="100000"/>
              </a:lnSpc>
              <a:spcBef>
                <a:spcPts val="0"/>
              </a:spcBef>
              <a:spcAft>
                <a:spcPts val="0"/>
              </a:spcAft>
              <a:buClrTx/>
              <a:buSzTx/>
              <a:buFontTx/>
              <a:buNone/>
              <a:tabLst/>
              <a:defRPr/>
            </a:pPr>
            <a:r>
              <a:rPr lang="en-US" sz="1800">
                <a:solidFill>
                  <a:schemeClr val="tx2"/>
                </a:solidFill>
              </a:rPr>
              <a:t>CHALLENGE</a:t>
            </a:r>
          </a:p>
        </p:txBody>
      </p:sp>
      <p:sp>
        <p:nvSpPr>
          <p:cNvPr id="11" name="TextBox 10">
            <a:extLst>
              <a:ext uri="{FF2B5EF4-FFF2-40B4-BE49-F238E27FC236}">
                <a16:creationId xmlns:a16="http://schemas.microsoft.com/office/drawing/2014/main" id="{8EED15DD-ECE2-415B-B310-035DB2365E8E}"/>
              </a:ext>
            </a:extLst>
          </p:cNvPr>
          <p:cNvSpPr txBox="1"/>
          <p:nvPr userDrawn="1"/>
        </p:nvSpPr>
        <p:spPr>
          <a:xfrm>
            <a:off x="4343404" y="2665085"/>
            <a:ext cx="1430841" cy="369332"/>
          </a:xfrm>
          <a:prstGeom prst="rect">
            <a:avLst/>
          </a:prstGeom>
          <a:noFill/>
        </p:spPr>
        <p:txBody>
          <a:bodyPr wrap="square" rtlCol="0">
            <a:spAutoFit/>
          </a:bodyPr>
          <a:lstStyle/>
          <a:p>
            <a:pPr lvl="0"/>
            <a:r>
              <a:rPr lang="en-US" sz="1800">
                <a:solidFill>
                  <a:schemeClr val="tx2"/>
                </a:solidFill>
              </a:rPr>
              <a:t>SOLUTION</a:t>
            </a:r>
          </a:p>
        </p:txBody>
      </p:sp>
      <p:sp>
        <p:nvSpPr>
          <p:cNvPr id="6" name="Rectangle 5">
            <a:extLst>
              <a:ext uri="{FF2B5EF4-FFF2-40B4-BE49-F238E27FC236}">
                <a16:creationId xmlns:a16="http://schemas.microsoft.com/office/drawing/2014/main" id="{FB680FB5-2740-4A47-861F-BE6BA53DED2E}"/>
              </a:ext>
            </a:extLst>
          </p:cNvPr>
          <p:cNvSpPr/>
          <p:nvPr userDrawn="1"/>
        </p:nvSpPr>
        <p:spPr>
          <a:xfrm>
            <a:off x="7936708" y="2637311"/>
            <a:ext cx="909352" cy="369332"/>
          </a:xfrm>
          <a:prstGeom prst="rect">
            <a:avLst/>
          </a:prstGeom>
        </p:spPr>
        <p:txBody>
          <a:bodyPr wrap="none">
            <a:spAutoFit/>
          </a:bodyPr>
          <a:lstStyle/>
          <a:p>
            <a:pPr lvl="0"/>
            <a:r>
              <a:rPr lang="en-US" sz="1800">
                <a:solidFill>
                  <a:schemeClr val="tx2"/>
                </a:solidFill>
              </a:rPr>
              <a:t>IMPACT</a:t>
            </a:r>
          </a:p>
        </p:txBody>
      </p:sp>
    </p:spTree>
    <p:extLst>
      <p:ext uri="{BB962C8B-B14F-4D97-AF65-F5344CB8AC3E}">
        <p14:creationId xmlns:p14="http://schemas.microsoft.com/office/powerpoint/2010/main" val="343860498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1"/>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1" y="6356351"/>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52E2C3C4-EBED-3647-8335-ABC1A70C812D}" type="slidenum">
              <a:rPr lang="en-US" smtClean="0"/>
              <a:t>‹#›</a:t>
            </a:fld>
            <a:endParaRPr lang="en-US"/>
          </a:p>
        </p:txBody>
      </p:sp>
    </p:spTree>
    <p:extLst>
      <p:ext uri="{BB962C8B-B14F-4D97-AF65-F5344CB8AC3E}">
        <p14:creationId xmlns:p14="http://schemas.microsoft.com/office/powerpoint/2010/main" val="3896849597"/>
      </p:ext>
    </p:extLst>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838201"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6811231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5596689" y="-34073"/>
            <a:ext cx="6633400" cy="6944936"/>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 name="Title 1"/>
          <p:cNvSpPr>
            <a:spLocks noGrp="1"/>
          </p:cNvSpPr>
          <p:nvPr>
            <p:ph type="title" hasCustomPrompt="1"/>
          </p:nvPr>
        </p:nvSpPr>
        <p:spPr>
          <a:xfrm>
            <a:off x="664526" y="2514904"/>
            <a:ext cx="4331368" cy="627904"/>
          </a:xfrm>
        </p:spPr>
        <p:txBody>
          <a:bodyPr anchor="b"/>
          <a:lstStyle>
            <a:lvl1pPr algn="l">
              <a:defRPr sz="4267"/>
            </a:lvl1pPr>
          </a:lstStyle>
          <a:p>
            <a:r>
              <a:rPr lang="en-US" dirty="0"/>
              <a:t>Speaker Name</a:t>
            </a:r>
          </a:p>
        </p:txBody>
      </p:sp>
      <p:sp>
        <p:nvSpPr>
          <p:cNvPr id="18" name="Text Placeholder 17"/>
          <p:cNvSpPr>
            <a:spLocks noGrp="1"/>
          </p:cNvSpPr>
          <p:nvPr>
            <p:ph type="body" sz="quarter" idx="10" hasCustomPrompt="1"/>
          </p:nvPr>
        </p:nvSpPr>
        <p:spPr>
          <a:xfrm>
            <a:off x="664756" y="3194535"/>
            <a:ext cx="4330700" cy="540913"/>
          </a:xfrm>
        </p:spPr>
        <p:txBody>
          <a:bodyPr/>
          <a:lstStyle>
            <a:lvl1pPr marL="0" marR="0" indent="0" algn="l" defTabSz="609578" rtl="0" eaLnBrk="1" fontAlgn="auto" latinLnBrk="0" hangingPunct="1">
              <a:lnSpc>
                <a:spcPct val="100000"/>
              </a:lnSpc>
              <a:spcBef>
                <a:spcPct val="0"/>
              </a:spcBef>
              <a:spcAft>
                <a:spcPts val="0"/>
              </a:spcAft>
              <a:buClrTx/>
              <a:buSzTx/>
              <a:buFontTx/>
              <a:buNone/>
              <a:tabLst/>
              <a:defRPr kumimoji="0" lang="en-US" sz="2667"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dirty="0"/>
              <a:t>Title, Company</a:t>
            </a:r>
          </a:p>
        </p:txBody>
      </p:sp>
      <p:sp>
        <p:nvSpPr>
          <p:cNvPr id="23" name="Text Placeholder 17"/>
          <p:cNvSpPr>
            <a:spLocks noGrp="1"/>
          </p:cNvSpPr>
          <p:nvPr>
            <p:ph type="body" sz="quarter" idx="11" hasCustomPrompt="1"/>
          </p:nvPr>
        </p:nvSpPr>
        <p:spPr>
          <a:xfrm>
            <a:off x="7759341" y="1514756"/>
            <a:ext cx="3929500" cy="358448"/>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Biography Point One</a:t>
            </a:r>
          </a:p>
        </p:txBody>
      </p:sp>
      <p:sp>
        <p:nvSpPr>
          <p:cNvPr id="39" name="Picture Placeholder 38"/>
          <p:cNvSpPr>
            <a:spLocks noGrp="1"/>
          </p:cNvSpPr>
          <p:nvPr>
            <p:ph type="pic" sz="quarter" idx="12" hasCustomPrompt="1"/>
          </p:nvPr>
        </p:nvSpPr>
        <p:spPr>
          <a:xfrm>
            <a:off x="664526" y="453293"/>
            <a:ext cx="1924051" cy="1924049"/>
          </a:xfrm>
          <a:prstGeom prst="ellipse">
            <a:avLst/>
          </a:prstGeom>
          <a:solidFill>
            <a:schemeClr val="bg2">
              <a:lumMod val="95000"/>
            </a:schemeClr>
          </a:solidFill>
        </p:spPr>
        <p:txBody>
          <a:bodyPr anchor="ctr"/>
          <a:lstStyle>
            <a:lvl1pPr algn="ctr">
              <a:defRPr sz="1400"/>
            </a:lvl1pPr>
          </a:lstStyle>
          <a:p>
            <a:r>
              <a:rPr lang="en-US" dirty="0"/>
              <a:t>PLACE YOUR PHOTO HERE</a:t>
            </a:r>
          </a:p>
        </p:txBody>
      </p:sp>
      <p:sp>
        <p:nvSpPr>
          <p:cNvPr id="40" name="Text Placeholder 17"/>
          <p:cNvSpPr>
            <a:spLocks noGrp="1"/>
          </p:cNvSpPr>
          <p:nvPr>
            <p:ph type="body" sz="quarter" idx="13" hasCustomPrompt="1"/>
          </p:nvPr>
        </p:nvSpPr>
        <p:spPr>
          <a:xfrm>
            <a:off x="7759341" y="1873836"/>
            <a:ext cx="3929500" cy="792684"/>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1" name="Text Placeholder 17"/>
          <p:cNvSpPr>
            <a:spLocks noGrp="1"/>
          </p:cNvSpPr>
          <p:nvPr>
            <p:ph type="body" sz="quarter" idx="14" hasCustomPrompt="1"/>
          </p:nvPr>
        </p:nvSpPr>
        <p:spPr>
          <a:xfrm>
            <a:off x="7759341" y="3008431"/>
            <a:ext cx="3929500" cy="358448"/>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Biography Point Two</a:t>
            </a:r>
          </a:p>
        </p:txBody>
      </p:sp>
      <p:sp>
        <p:nvSpPr>
          <p:cNvPr id="42" name="Text Placeholder 17"/>
          <p:cNvSpPr>
            <a:spLocks noGrp="1"/>
          </p:cNvSpPr>
          <p:nvPr>
            <p:ph type="body" sz="quarter" idx="15" hasCustomPrompt="1"/>
          </p:nvPr>
        </p:nvSpPr>
        <p:spPr>
          <a:xfrm>
            <a:off x="7759341" y="3367510"/>
            <a:ext cx="3929500" cy="792684"/>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3" name="Text Placeholder 17"/>
          <p:cNvSpPr>
            <a:spLocks noGrp="1"/>
          </p:cNvSpPr>
          <p:nvPr>
            <p:ph type="body" sz="quarter" idx="16" hasCustomPrompt="1"/>
          </p:nvPr>
        </p:nvSpPr>
        <p:spPr>
          <a:xfrm>
            <a:off x="7759341" y="4480060"/>
            <a:ext cx="3929500" cy="358448"/>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Biography Point Three</a:t>
            </a:r>
          </a:p>
        </p:txBody>
      </p:sp>
      <p:sp>
        <p:nvSpPr>
          <p:cNvPr id="44" name="Text Placeholder 17"/>
          <p:cNvSpPr>
            <a:spLocks noGrp="1"/>
          </p:cNvSpPr>
          <p:nvPr>
            <p:ph type="body" sz="quarter" idx="17" hasCustomPrompt="1"/>
          </p:nvPr>
        </p:nvSpPr>
        <p:spPr>
          <a:xfrm>
            <a:off x="7759341" y="4839139"/>
            <a:ext cx="3929500" cy="792684"/>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9" name="Text Placeholder 48"/>
          <p:cNvSpPr>
            <a:spLocks noGrp="1"/>
          </p:cNvSpPr>
          <p:nvPr>
            <p:ph type="body" sz="quarter" idx="18" hasCustomPrompt="1"/>
          </p:nvPr>
        </p:nvSpPr>
        <p:spPr>
          <a:xfrm>
            <a:off x="1176050" y="4239146"/>
            <a:ext cx="3819404"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dirty="0">
                <a:solidFill>
                  <a:schemeClr val="accent1"/>
                </a:solidFill>
              </a:rPr>
              <a:t>/</a:t>
            </a:r>
            <a:r>
              <a:rPr lang="en-US" sz="1467" dirty="0" err="1">
                <a:solidFill>
                  <a:schemeClr val="accent1"/>
                </a:solidFill>
              </a:rPr>
              <a:t>yourname</a:t>
            </a:r>
            <a:endParaRPr lang="en-US" sz="1467" dirty="0">
              <a:solidFill>
                <a:schemeClr val="accent1"/>
              </a:solidFill>
            </a:endParaRPr>
          </a:p>
        </p:txBody>
      </p:sp>
      <p:sp>
        <p:nvSpPr>
          <p:cNvPr id="50" name="Text Placeholder 48"/>
          <p:cNvSpPr>
            <a:spLocks noGrp="1"/>
          </p:cNvSpPr>
          <p:nvPr>
            <p:ph type="body" sz="quarter" idx="19" hasCustomPrompt="1"/>
          </p:nvPr>
        </p:nvSpPr>
        <p:spPr>
          <a:xfrm>
            <a:off x="1179337" y="4751984"/>
            <a:ext cx="3816116"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a:solidFill>
                  <a:schemeClr val="accent1"/>
                </a:solidFill>
              </a:rPr>
              <a:t>@</a:t>
            </a:r>
            <a:r>
              <a:rPr lang="en-US" sz="1467" dirty="0" err="1">
                <a:solidFill>
                  <a:schemeClr val="accent1"/>
                </a:solidFill>
              </a:rPr>
              <a:t>yourhandle</a:t>
            </a:r>
            <a:endParaRPr lang="en-US" sz="1467" dirty="0">
              <a:solidFill>
                <a:schemeClr val="accent1"/>
              </a:solidFill>
            </a:endParaRPr>
          </a:p>
        </p:txBody>
      </p:sp>
      <p:sp>
        <p:nvSpPr>
          <p:cNvPr id="51" name="Text Placeholder 48"/>
          <p:cNvSpPr>
            <a:spLocks noGrp="1"/>
          </p:cNvSpPr>
          <p:nvPr>
            <p:ph type="body" sz="quarter" idx="20" hasCustomPrompt="1"/>
          </p:nvPr>
        </p:nvSpPr>
        <p:spPr>
          <a:xfrm>
            <a:off x="1174780" y="5251601"/>
            <a:ext cx="3820672"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dirty="0" err="1">
                <a:solidFill>
                  <a:schemeClr val="accent1"/>
                </a:solidFill>
              </a:rPr>
              <a:t>yourname</a:t>
            </a:r>
            <a:endParaRPr lang="en-US" sz="1467" dirty="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1174780" y="5764440"/>
            <a:ext cx="3820672"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dirty="0" err="1">
                <a:solidFill>
                  <a:schemeClr val="accent1"/>
                </a:solidFill>
              </a:rPr>
              <a:t>youremail</a:t>
            </a:r>
            <a:endParaRPr lang="en-US" sz="1467" dirty="0">
              <a:solidFill>
                <a:schemeClr val="accent1"/>
              </a:solidFill>
            </a:endParaRPr>
          </a:p>
        </p:txBody>
      </p:sp>
    </p:spTree>
    <p:extLst>
      <p:ext uri="{BB962C8B-B14F-4D97-AF65-F5344CB8AC3E}">
        <p14:creationId xmlns:p14="http://schemas.microsoft.com/office/powerpoint/2010/main" val="33635016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67904691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Blank">
    <p:bg>
      <p:bgPr>
        <a:solidFill>
          <a:schemeClr val="bg1"/>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0" y="0"/>
            <a:ext cx="12192000" cy="762000"/>
          </a:xfrm>
        </p:spPr>
        <p:txBody>
          <a:bodyPr>
            <a:noAutofit/>
          </a:bodyPr>
          <a:lstStyle>
            <a:lvl1pPr marL="0" indent="0" algn="ctr">
              <a:buNone/>
              <a:defRPr sz="4000" cap="none">
                <a:solidFill>
                  <a:srgbClr val="7030A0"/>
                </a:solidFill>
                <a:latin typeface="Roboto" panose="02000000000000000000" pitchFamily="2" charset="0"/>
                <a:ea typeface="Roboto" panose="02000000000000000000" pitchFamily="2" charset="0"/>
              </a:defRPr>
            </a:lvl1pPr>
          </a:lstStyle>
          <a:p>
            <a:pPr marL="0" indent="0" algn="ctr">
              <a:buNone/>
            </a:pPr>
            <a:r>
              <a:rPr lang="en-US" sz="4000" b="1" cap="all" dirty="0">
                <a:solidFill>
                  <a:srgbClr val="3D156F"/>
                </a:solidFill>
                <a:latin typeface="+mj-lt"/>
                <a:ea typeface="+mj-ea"/>
                <a:cs typeface="+mj-cs"/>
              </a:rPr>
              <a:t>WHY IS THIS IMPORTANT?</a:t>
            </a:r>
          </a:p>
        </p:txBody>
      </p:sp>
      <p:sp>
        <p:nvSpPr>
          <p:cNvPr id="6" name="Content Placeholder 2"/>
          <p:cNvSpPr>
            <a:spLocks noGrp="1"/>
          </p:cNvSpPr>
          <p:nvPr>
            <p:ph idx="1" hasCustomPrompt="1"/>
          </p:nvPr>
        </p:nvSpPr>
        <p:spPr>
          <a:xfrm>
            <a:off x="609601" y="990602"/>
            <a:ext cx="10972800" cy="4876801"/>
          </a:xfrm>
        </p:spPr>
        <p:txBody>
          <a:bodyPr/>
          <a:lstStyle>
            <a:lvl1pPr>
              <a:defRPr>
                <a:solidFill>
                  <a:schemeClr val="tx1">
                    <a:lumMod val="95000"/>
                    <a:lumOff val="5000"/>
                  </a:schemeClr>
                </a:solidFill>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solidFill>
                  <a:srgbClr val="3D156F"/>
                </a:solidFill>
                <a:latin typeface="Roboto" panose="02000000000000000000" pitchFamily="2" charset="0"/>
                <a:ea typeface="Roboto" panose="02000000000000000000" pitchFamily="2" charset="0"/>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6029256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04800" y="2694215"/>
            <a:ext cx="11379200" cy="1143000"/>
          </a:xfrm>
        </p:spPr>
        <p:txBody>
          <a:bodyPr/>
          <a:lstStyle>
            <a:lvl1pPr>
              <a:defRPr cap="all" baseline="0">
                <a:solidFill>
                  <a:srgbClr val="3D156F"/>
                </a:solidFill>
                <a:latin typeface="Roboto" panose="02000000000000000000" pitchFamily="2" charset="0"/>
                <a:ea typeface="Roboto" panose="02000000000000000000"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719724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838201"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555908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0" y="457201"/>
            <a:ext cx="3932237" cy="1600200"/>
          </a:xfrm>
        </p:spPr>
        <p:txBody>
          <a:bodyPr anchor="b"/>
          <a:lstStyle>
            <a:lvl1pPr>
              <a:defRPr sz="3200">
                <a:latin typeface="Roboto" panose="02000000000000000000" pitchFamily="2" charset="0"/>
                <a:ea typeface="Roboto" panose="02000000000000000000" pitchFamily="2" charset="0"/>
              </a:defRPr>
            </a:lvl1pPr>
          </a:lstStyle>
          <a:p>
            <a:r>
              <a:rPr lang="en-US"/>
              <a:t>Click to edit Master title style</a:t>
            </a:r>
            <a:endParaRPr lang="en-US" dirty="0"/>
          </a:p>
        </p:txBody>
      </p:sp>
      <p:sp>
        <p:nvSpPr>
          <p:cNvPr id="3" name="Content Placeholder 2"/>
          <p:cNvSpPr>
            <a:spLocks noGrp="1"/>
          </p:cNvSpPr>
          <p:nvPr>
            <p:ph idx="1"/>
          </p:nvPr>
        </p:nvSpPr>
        <p:spPr>
          <a:xfrm>
            <a:off x="5183189" y="987426"/>
            <a:ext cx="6172200" cy="4873625"/>
          </a:xfrm>
        </p:spPr>
        <p:txBody>
          <a:bodyPr/>
          <a:lstStyle>
            <a:lvl1pPr>
              <a:defRPr sz="3200">
                <a:latin typeface="Roboto" panose="02000000000000000000" pitchFamily="2" charset="0"/>
                <a:ea typeface="Roboto" panose="02000000000000000000" pitchFamily="2" charset="0"/>
              </a:defRPr>
            </a:lvl1pPr>
            <a:lvl2pPr>
              <a:defRPr sz="2800">
                <a:latin typeface="Roboto" panose="02000000000000000000" pitchFamily="2" charset="0"/>
                <a:ea typeface="Roboto" panose="02000000000000000000" pitchFamily="2" charset="0"/>
              </a:defRPr>
            </a:lvl2pPr>
            <a:lvl3pPr>
              <a:defRPr sz="2400">
                <a:latin typeface="Roboto" panose="02000000000000000000" pitchFamily="2" charset="0"/>
                <a:ea typeface="Roboto" panose="02000000000000000000" pitchFamily="2" charset="0"/>
              </a:defRPr>
            </a:lvl3pPr>
            <a:lvl4pPr>
              <a:defRPr sz="2000">
                <a:latin typeface="Roboto" panose="02000000000000000000" pitchFamily="2" charset="0"/>
                <a:ea typeface="Roboto" panose="02000000000000000000" pitchFamily="2" charset="0"/>
              </a:defRPr>
            </a:lvl4pPr>
            <a:lvl5pPr>
              <a:defRPr sz="2000">
                <a:latin typeface="Roboto" panose="02000000000000000000" pitchFamily="2" charset="0"/>
                <a:ea typeface="Roboto" panose="02000000000000000000" pitchFamily="2"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90" y="2057400"/>
            <a:ext cx="3932237" cy="3811588"/>
          </a:xfrm>
        </p:spPr>
        <p:txBody>
          <a:bodyPr/>
          <a:lstStyle>
            <a:lvl1pPr marL="0" indent="0">
              <a:buNone/>
              <a:defRPr sz="1600">
                <a:latin typeface="Roboto" panose="02000000000000000000" pitchFamily="2" charset="0"/>
                <a:ea typeface="Roboto" panose="02000000000000000000" pitchFamily="2" charset="0"/>
              </a:defRPr>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Click to edit Master text styles</a:t>
            </a:r>
          </a:p>
        </p:txBody>
      </p:sp>
    </p:spTree>
    <p:extLst>
      <p:ext uri="{BB962C8B-B14F-4D97-AF65-F5344CB8AC3E}">
        <p14:creationId xmlns:p14="http://schemas.microsoft.com/office/powerpoint/2010/main" val="72496662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atin typeface="Roboto" panose="02000000000000000000" pitchFamily="2" charset="0"/>
                <a:ea typeface="Roboto" panose="02000000000000000000" pitchFamily="2" charset="0"/>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Roboto" panose="02000000000000000000" pitchFamily="2" charset="0"/>
                <a:ea typeface="Roboto" panose="02000000000000000000" pitchFamily="2" charset="0"/>
              </a:defRPr>
            </a:lvl1pPr>
            <a:lvl2pPr marL="457189" indent="0" algn="ctr">
              <a:buNone/>
              <a:defRPr sz="2000"/>
            </a:lvl2pPr>
            <a:lvl3pPr marL="914378" indent="0" algn="ctr">
              <a:buNone/>
              <a:defRPr sz="1800"/>
            </a:lvl3pPr>
            <a:lvl4pPr marL="1371566" indent="0" algn="ctr">
              <a:buNone/>
              <a:defRPr sz="1600"/>
            </a:lvl4pPr>
            <a:lvl5pPr marL="1828754" indent="0" algn="ctr">
              <a:buNone/>
              <a:defRPr sz="1600"/>
            </a:lvl5pPr>
            <a:lvl6pPr marL="2285943" indent="0" algn="ctr">
              <a:buNone/>
              <a:defRPr sz="1600"/>
            </a:lvl6pPr>
            <a:lvl7pPr marL="2743133" indent="0" algn="ctr">
              <a:buNone/>
              <a:defRPr sz="1600"/>
            </a:lvl7pPr>
            <a:lvl8pPr marL="3200321" indent="0" algn="ctr">
              <a:buNone/>
              <a:defRPr sz="1600"/>
            </a:lvl8pPr>
            <a:lvl9pPr marL="3657510" indent="0" algn="ctr">
              <a:buNone/>
              <a:defRPr sz="1600"/>
            </a:lvl9pPr>
          </a:lstStyle>
          <a:p>
            <a:r>
              <a:rPr lang="en-US"/>
              <a:t>Click to edit Master subtitle style</a:t>
            </a:r>
          </a:p>
        </p:txBody>
      </p:sp>
    </p:spTree>
    <p:extLst>
      <p:ext uri="{BB962C8B-B14F-4D97-AF65-F5344CB8AC3E}">
        <p14:creationId xmlns:p14="http://schemas.microsoft.com/office/powerpoint/2010/main" val="278611746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cSld name="1 Title">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1"/>
            <a:ext cx="12191996" cy="6857999"/>
          </a:xfrm>
          <a:prstGeom prst="rect">
            <a:avLst/>
          </a:prstGeom>
        </p:spPr>
      </p:pic>
      <p:sp>
        <p:nvSpPr>
          <p:cNvPr id="2" name="Title 1"/>
          <p:cNvSpPr>
            <a:spLocks noGrp="1"/>
          </p:cNvSpPr>
          <p:nvPr>
            <p:ph type="ctrTitle" hasCustomPrompt="1"/>
          </p:nvPr>
        </p:nvSpPr>
        <p:spPr>
          <a:xfrm>
            <a:off x="609601" y="457200"/>
            <a:ext cx="11074400" cy="2362200"/>
          </a:xfrm>
          <a:prstGeom prst="rect">
            <a:avLst/>
          </a:prstGeom>
        </p:spPr>
        <p:txBody>
          <a:bodyPr>
            <a:noAutofit/>
          </a:bodyPr>
          <a:lstStyle>
            <a:lvl1pPr algn="l">
              <a:lnSpc>
                <a:spcPts val="6000"/>
              </a:lnSpc>
              <a:defRPr sz="5333" b="0" baseline="0">
                <a:solidFill>
                  <a:schemeClr val="tx1"/>
                </a:solidFill>
                <a:latin typeface="+mn-lt"/>
                <a:cs typeface="Arial" pitchFamily="34" charset="0"/>
              </a:defRPr>
            </a:lvl1pPr>
          </a:lstStyle>
          <a:p>
            <a:r>
              <a:rPr lang="en-US" dirty="0"/>
              <a:t>Presentation</a:t>
            </a:r>
            <a:br>
              <a:rPr lang="en-US" dirty="0"/>
            </a:br>
            <a:r>
              <a:rPr lang="en-US" dirty="0"/>
              <a:t>Title Goes Here</a:t>
            </a:r>
          </a:p>
        </p:txBody>
      </p:sp>
      <p:sp>
        <p:nvSpPr>
          <p:cNvPr id="16" name="Text Placeholder 15"/>
          <p:cNvSpPr>
            <a:spLocks noGrp="1"/>
          </p:cNvSpPr>
          <p:nvPr>
            <p:ph type="body" sz="quarter" idx="14" hasCustomPrompt="1"/>
          </p:nvPr>
        </p:nvSpPr>
        <p:spPr>
          <a:xfrm>
            <a:off x="609600" y="3657600"/>
            <a:ext cx="4064000" cy="381000"/>
          </a:xfrm>
          <a:prstGeom prst="rect">
            <a:avLst/>
          </a:prstGeom>
        </p:spPr>
        <p:txBody>
          <a:bodyPr>
            <a:noAutofit/>
          </a:bodyPr>
          <a:lstStyle>
            <a:lvl1pPr marL="0" indent="0" algn="l">
              <a:buNone/>
              <a:defRPr sz="1800" b="0" u="none" baseline="0">
                <a:solidFill>
                  <a:schemeClr val="accent1"/>
                </a:solidFill>
                <a:latin typeface="+mn-lt"/>
                <a:cs typeface="Arial" pitchFamily="34" charset="0"/>
              </a:defRPr>
            </a:lvl1pPr>
            <a:lvl2pPr marL="457183" indent="0">
              <a:buNone/>
              <a:defRPr sz="1600" b="1">
                <a:latin typeface="Arial" pitchFamily="34" charset="0"/>
                <a:cs typeface="Arial" pitchFamily="34" charset="0"/>
              </a:defRPr>
            </a:lvl2pPr>
            <a:lvl3pPr marL="914366" indent="0">
              <a:buNone/>
              <a:defRPr sz="1400" b="1">
                <a:latin typeface="Arial" pitchFamily="34" charset="0"/>
                <a:cs typeface="Arial" pitchFamily="34" charset="0"/>
              </a:defRPr>
            </a:lvl3pPr>
            <a:lvl4pPr marL="1371549" indent="0">
              <a:buNone/>
              <a:defRPr sz="1200" b="1">
                <a:latin typeface="Arial" pitchFamily="34" charset="0"/>
                <a:cs typeface="Arial" pitchFamily="34" charset="0"/>
              </a:defRPr>
            </a:lvl4pPr>
            <a:lvl5pPr marL="1828732" indent="0">
              <a:buNone/>
              <a:defRPr sz="1200" b="1">
                <a:latin typeface="Arial" pitchFamily="34" charset="0"/>
                <a:cs typeface="Arial" pitchFamily="34" charset="0"/>
              </a:defRPr>
            </a:lvl5pPr>
          </a:lstStyle>
          <a:p>
            <a:pPr lvl="0"/>
            <a:r>
              <a:rPr lang="en-US" dirty="0"/>
              <a:t>JANUARY 2OTH, 2019</a:t>
            </a:r>
          </a:p>
        </p:txBody>
      </p:sp>
    </p:spTree>
    <p:extLst>
      <p:ext uri="{BB962C8B-B14F-4D97-AF65-F5344CB8AC3E}">
        <p14:creationId xmlns:p14="http://schemas.microsoft.com/office/powerpoint/2010/main" val="2745101172"/>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04800" y="2694215"/>
            <a:ext cx="11379200" cy="1143000"/>
          </a:xfrm>
        </p:spPr>
        <p:txBody>
          <a:bodyPr/>
          <a:lstStyle>
            <a:lvl1pPr>
              <a:defRPr cap="all" baseline="0">
                <a:solidFill>
                  <a:srgbClr val="3D156F"/>
                </a:solidFill>
              </a:defRPr>
            </a:lvl1pPr>
          </a:lstStyle>
          <a:p>
            <a:r>
              <a:rPr lang="en-US"/>
              <a:t>Click to edit Master title style</a:t>
            </a:r>
            <a:endParaRPr lang="en-US" dirty="0"/>
          </a:p>
        </p:txBody>
      </p:sp>
    </p:spTree>
    <p:extLst>
      <p:ext uri="{BB962C8B-B14F-4D97-AF65-F5344CB8AC3E}">
        <p14:creationId xmlns:p14="http://schemas.microsoft.com/office/powerpoint/2010/main" val="345286320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30400" y="0"/>
            <a:ext cx="9753600" cy="762000"/>
          </a:xfrm>
        </p:spPr>
        <p:txBody>
          <a:bodyPr>
            <a:noAutofit/>
          </a:bodyPr>
          <a:lstStyle>
            <a:lvl1pPr>
              <a:defRPr sz="4000">
                <a:latin typeface="Roboto" panose="02000000000000000000" pitchFamily="2" charset="0"/>
                <a:ea typeface="Roboto" panose="02000000000000000000" pitchFamily="2" charset="0"/>
              </a:defRPr>
            </a:lvl1pPr>
          </a:lstStyle>
          <a:p>
            <a:r>
              <a:rPr lang="en-US" dirty="0"/>
              <a:t>Click to edit Master title style</a:t>
            </a:r>
          </a:p>
        </p:txBody>
      </p:sp>
      <p:sp>
        <p:nvSpPr>
          <p:cNvPr id="3" name="Content Placeholder 2"/>
          <p:cNvSpPr>
            <a:spLocks noGrp="1"/>
          </p:cNvSpPr>
          <p:nvPr>
            <p:ph idx="1" hasCustomPrompt="1"/>
          </p:nvPr>
        </p:nvSpPr>
        <p:spPr>
          <a:xfrm>
            <a:off x="609601" y="838202"/>
            <a:ext cx="10972800" cy="4876801"/>
          </a:xfrm>
        </p:spPr>
        <p:txBody>
          <a:bodyPr/>
          <a:lstStyle>
            <a:lvl1pPr>
              <a:defRPr>
                <a:solidFill>
                  <a:schemeClr val="tx1">
                    <a:lumMod val="95000"/>
                    <a:lumOff val="5000"/>
                  </a:schemeClr>
                </a:solidFill>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solidFill>
                  <a:srgbClr val="3D156F"/>
                </a:solidFill>
                <a:latin typeface="Roboto" panose="02000000000000000000" pitchFamily="2" charset="0"/>
                <a:ea typeface="Roboto" panose="02000000000000000000" pitchFamily="2" charset="0"/>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58646354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Template">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3251200" y="2122716"/>
            <a:ext cx="5689600" cy="2612571"/>
          </a:xfrm>
        </p:spPr>
        <p:txBody>
          <a:bodyPr/>
          <a:lstStyle/>
          <a:p>
            <a:r>
              <a:rPr lang="en-US"/>
              <a:t>Click icon to add media</a:t>
            </a:r>
          </a:p>
        </p:txBody>
      </p:sp>
    </p:spTree>
    <p:extLst>
      <p:ext uri="{BB962C8B-B14F-4D97-AF65-F5344CB8AC3E}">
        <p14:creationId xmlns:p14="http://schemas.microsoft.com/office/powerpoint/2010/main" val="264117095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9288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63892736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Title 1"/>
          <p:cNvSpPr>
            <a:spLocks noGrp="1"/>
          </p:cNvSpPr>
          <p:nvPr>
            <p:ph type="title"/>
          </p:nvPr>
        </p:nvSpPr>
        <p:spPr>
          <a:xfrm>
            <a:off x="0" y="0"/>
            <a:ext cx="12192000" cy="762000"/>
          </a:xfrm>
        </p:spPr>
        <p:txBody>
          <a:bodyPr>
            <a:normAutofit/>
          </a:bodyPr>
          <a:lstStyle>
            <a:lvl1pPr>
              <a:defRPr sz="4000"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39106364"/>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844028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737517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F1B7059-9994-452B-97D3-B9424BDCF679}" type="datetimeFigureOut">
              <a:rPr lang="en-US" smtClean="0"/>
              <a:t>10/3/2020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237660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5" Type="http://schemas.openxmlformats.org/officeDocument/2006/relationships/image" Target="../media/image2.jp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26" Type="http://schemas.openxmlformats.org/officeDocument/2006/relationships/slideLayout" Target="../slideLayouts/slideLayout42.xml"/><Relationship Id="rId3" Type="http://schemas.openxmlformats.org/officeDocument/2006/relationships/slideLayout" Target="../slideLayouts/slideLayout19.xml"/><Relationship Id="rId21" Type="http://schemas.openxmlformats.org/officeDocument/2006/relationships/slideLayout" Target="../slideLayouts/slideLayout37.xml"/><Relationship Id="rId34" Type="http://schemas.openxmlformats.org/officeDocument/2006/relationships/theme" Target="../theme/theme3.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5" Type="http://schemas.openxmlformats.org/officeDocument/2006/relationships/slideLayout" Target="../slideLayouts/slideLayout41.xml"/><Relationship Id="rId33" Type="http://schemas.openxmlformats.org/officeDocument/2006/relationships/slideLayout" Target="../slideLayouts/slideLayout49.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slideLayout" Target="../slideLayouts/slideLayout36.xml"/><Relationship Id="rId29" Type="http://schemas.openxmlformats.org/officeDocument/2006/relationships/slideLayout" Target="../slideLayouts/slideLayout45.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24" Type="http://schemas.openxmlformats.org/officeDocument/2006/relationships/slideLayout" Target="../slideLayouts/slideLayout40.xml"/><Relationship Id="rId32" Type="http://schemas.openxmlformats.org/officeDocument/2006/relationships/slideLayout" Target="../slideLayouts/slideLayout48.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23" Type="http://schemas.openxmlformats.org/officeDocument/2006/relationships/slideLayout" Target="../slideLayouts/slideLayout39.xml"/><Relationship Id="rId28" Type="http://schemas.openxmlformats.org/officeDocument/2006/relationships/slideLayout" Target="../slideLayouts/slideLayout44.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31" Type="http://schemas.openxmlformats.org/officeDocument/2006/relationships/slideLayout" Target="../slideLayouts/slideLayout47.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 Id="rId22" Type="http://schemas.openxmlformats.org/officeDocument/2006/relationships/slideLayout" Target="../slideLayouts/slideLayout38.xml"/><Relationship Id="rId27" Type="http://schemas.openxmlformats.org/officeDocument/2006/relationships/slideLayout" Target="../slideLayouts/slideLayout43.xml"/><Relationship Id="rId30" Type="http://schemas.openxmlformats.org/officeDocument/2006/relationships/slideLayout" Target="../slideLayouts/slideLayout46.xml"/><Relationship Id="rId35"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52.xml"/><Relationship Id="rId7" Type="http://schemas.openxmlformats.org/officeDocument/2006/relationships/theme" Target="../theme/theme4.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5" Type="http://schemas.openxmlformats.org/officeDocument/2006/relationships/slideLayout" Target="../slideLayouts/slideLayout54.xml"/><Relationship Id="rId4" Type="http://schemas.openxmlformats.org/officeDocument/2006/relationships/slideLayout" Target="../slideLayouts/slideLayout53.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58.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theme" Target="../theme/theme5.xml"/><Relationship Id="rId5" Type="http://schemas.openxmlformats.org/officeDocument/2006/relationships/slideLayout" Target="../slideLayouts/slideLayout60.xml"/><Relationship Id="rId4"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defRPr>
            </a:lvl1pPr>
          </a:lstStyle>
          <a:p>
            <a:fld id="{DF1B7059-9994-452B-97D3-B9424BDCF679}" type="datetimeFigureOut">
              <a:rPr lang="en-US" smtClean="0"/>
              <a:pPr/>
              <a:t>10/3/2020</a:t>
            </a:fld>
            <a:endParaRPr lang="en-US"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latin typeface="Roboto" panose="02000000000000000000" pitchFamily="2" charset="0"/>
                <a:ea typeface="Roboto" panose="02000000000000000000" pitchFamily="2" charset="0"/>
              </a:defRPr>
            </a:lvl1pPr>
          </a:lstStyle>
          <a:p>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latin typeface="Roboto" panose="02000000000000000000" pitchFamily="2" charset="0"/>
                <a:ea typeface="Roboto" panose="02000000000000000000" pitchFamily="2" charset="0"/>
              </a:defRPr>
            </a:lvl1pPr>
          </a:lstStyle>
          <a:p>
            <a:fld id="{CC077DB7-DE37-4EA7-B5C7-4FE1B440C5DB}" type="slidenum">
              <a:rPr lang="en-US" smtClean="0"/>
              <a:pPr/>
              <a:t>‹#›</a:t>
            </a:fld>
            <a:endParaRPr lang="en-US" dirty="0"/>
          </a:p>
        </p:txBody>
      </p:sp>
    </p:spTree>
    <p:extLst>
      <p:ext uri="{BB962C8B-B14F-4D97-AF65-F5344CB8AC3E}">
        <p14:creationId xmlns:p14="http://schemas.microsoft.com/office/powerpoint/2010/main" val="21701774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Roboto" panose="02000000000000000000" pitchFamily="2" charset="0"/>
          <a:ea typeface="Roboto" panose="02000000000000000000"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09600" y="987552"/>
            <a:ext cx="10972800" cy="579438"/>
          </a:xfrm>
          <a:prstGeom prst="rect">
            <a:avLst/>
          </a:prstGeom>
        </p:spPr>
        <p:txBody>
          <a:bodyPr vert="horz" lIns="91440" tIns="45720" rIns="91440" bIns="45720" rtlCol="0" anchor="ctr">
            <a:normAutofit/>
          </a:bodyPr>
          <a:lstStyle/>
          <a:p>
            <a:br>
              <a:rPr lang="en-US" dirty="0"/>
            </a:br>
            <a:r>
              <a:rPr lang="en-US" dirty="0"/>
              <a:t>CLICK TO EDIT MASTER TITLESTYLE</a:t>
            </a:r>
            <a:br>
              <a:rPr lang="en-US" dirty="0"/>
            </a:br>
            <a:endParaRPr lang="en-US" dirty="0"/>
          </a:p>
        </p:txBody>
      </p:sp>
      <p:sp>
        <p:nvSpPr>
          <p:cNvPr id="3" name="Text Placeholder 2"/>
          <p:cNvSpPr>
            <a:spLocks noGrp="1"/>
          </p:cNvSpPr>
          <p:nvPr>
            <p:ph type="body" idx="1"/>
          </p:nvPr>
        </p:nvSpPr>
        <p:spPr>
          <a:xfrm>
            <a:off x="609600" y="1856233"/>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42D3D2-6189-400B-82D9-86A4E7F0A979}" type="datetime1">
              <a:rPr lang="en-US" smtClean="0">
                <a:solidFill>
                  <a:prstClr val="black">
                    <a:tint val="75000"/>
                  </a:prstClr>
                </a:solidFill>
              </a:rPr>
              <a:pPr/>
              <a:t>10/3/2020</a:t>
            </a:fld>
            <a:endParaRPr lang="en-US" dirty="0">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prstClr val="black">
                    <a:tint val="75000"/>
                  </a:prstClr>
                </a:solidFill>
              </a:rPr>
              <a:t>1</a:t>
            </a:r>
          </a:p>
        </p:txBody>
      </p:sp>
    </p:spTree>
    <p:extLst>
      <p:ext uri="{BB962C8B-B14F-4D97-AF65-F5344CB8AC3E}">
        <p14:creationId xmlns:p14="http://schemas.microsoft.com/office/powerpoint/2010/main" val="45444726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9" r:id="rId3"/>
  </p:sldLayoutIdLst>
  <p:hf hdr="0" ftr="0" dt="0"/>
  <p:txStyles>
    <p:titleStyle>
      <a:lvl1pPr algn="l" defTabSz="914400" rtl="0" eaLnBrk="1" latinLnBrk="0" hangingPunct="1">
        <a:spcBef>
          <a:spcPct val="0"/>
        </a:spcBef>
        <a:buNone/>
        <a:defRPr sz="4000" b="1" kern="1200" baseline="0">
          <a:solidFill>
            <a:srgbClr val="4F2683"/>
          </a:solidFill>
          <a:latin typeface="+mj-lt"/>
          <a:ea typeface="+mj-ea"/>
          <a:cs typeface="+mj-cs"/>
        </a:defRPr>
      </a:lvl1pPr>
    </p:titleStyle>
    <p:bodyStyle>
      <a:lvl1pPr marL="0" indent="0" algn="l" defTabSz="914400" rtl="0" eaLnBrk="1" latinLnBrk="0" hangingPunct="1">
        <a:spcBef>
          <a:spcPct val="20000"/>
        </a:spcBef>
        <a:buFont typeface="Arial" pitchFamily="34" charset="0"/>
        <a:buNone/>
        <a:defRPr sz="3200" b="1" kern="1200">
          <a:solidFill>
            <a:srgbClr val="474D4F"/>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b="1" kern="1200">
          <a:solidFill>
            <a:srgbClr val="4F2683"/>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b="1" kern="1200">
          <a:solidFill>
            <a:srgbClr val="8DC63F"/>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b="1" kern="1200">
          <a:solidFill>
            <a:srgbClr val="474D4F"/>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b="1" kern="1200">
          <a:solidFill>
            <a:srgbClr val="474D4F"/>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247CF2-0778-BA41-B16A-74AFCF6AB3B8}"/>
              </a:ext>
            </a:extLst>
          </p:cNvPr>
          <p:cNvSpPr>
            <a:spLocks noGrp="1"/>
          </p:cNvSpPr>
          <p:nvPr>
            <p:ph type="title"/>
          </p:nvPr>
        </p:nvSpPr>
        <p:spPr>
          <a:xfrm>
            <a:off x="838201" y="365126"/>
            <a:ext cx="10515600" cy="799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353035-D35F-A043-90CF-5B66E296C384}"/>
              </a:ext>
            </a:extLst>
          </p:cNvPr>
          <p:cNvSpPr>
            <a:spLocks noGrp="1"/>
          </p:cNvSpPr>
          <p:nvPr>
            <p:ph type="body" idx="1"/>
          </p:nvPr>
        </p:nvSpPr>
        <p:spPr>
          <a:xfrm>
            <a:off x="838201" y="1289249"/>
            <a:ext cx="10515599" cy="4887716"/>
          </a:xfrm>
          <a:prstGeom prst="rect">
            <a:avLst/>
          </a:prstGeom>
        </p:spPr>
        <p:txBody>
          <a:bodyPr vert="horz" lIns="91440" tIns="45720" rIns="91440" bIns="45720" rtlCol="0">
            <a:normAutofit/>
          </a:bodyPr>
          <a:lstStyle/>
          <a:p>
            <a:pPr marL="228597" lvl="0" indent="-228597" algn="l" defTabSz="914389" rtl="0" eaLnBrk="1" latinLnBrk="0" hangingPunct="1">
              <a:lnSpc>
                <a:spcPct val="90000"/>
              </a:lnSpc>
              <a:spcBef>
                <a:spcPts val="1000"/>
              </a:spcBef>
              <a:buFontTx/>
              <a:buBlip>
                <a:blip r:embed="rId35"/>
              </a:buBlip>
            </a:pPr>
            <a:r>
              <a:rPr lang="en-US"/>
              <a:t>Click to edit Master text styles</a:t>
            </a:r>
          </a:p>
          <a:p>
            <a:pPr marL="685791" lvl="1" indent="-228597" algn="l" defTabSz="914389" rtl="0" eaLnBrk="1" latinLnBrk="0" hangingPunct="1">
              <a:lnSpc>
                <a:spcPct val="90000"/>
              </a:lnSpc>
              <a:spcBef>
                <a:spcPts val="500"/>
              </a:spcBef>
              <a:buClr>
                <a:schemeClr val="accent4"/>
              </a:buClr>
              <a:buFont typeface="Arial" panose="020B0604020202020204" pitchFamily="34" charset="0"/>
              <a:buChar char="•"/>
            </a:pPr>
            <a:r>
              <a:rPr lang="en-US"/>
              <a:t>Second level</a:t>
            </a:r>
          </a:p>
          <a:p>
            <a:pPr marL="1142986" lvl="2" indent="-228597" algn="l" defTabSz="914389" rtl="0" eaLnBrk="1" latinLnBrk="0" hangingPunct="1">
              <a:lnSpc>
                <a:spcPct val="90000"/>
              </a:lnSpc>
              <a:spcBef>
                <a:spcPts val="500"/>
              </a:spcBef>
              <a:buClr>
                <a:srgbClr val="FFC000"/>
              </a:buClr>
              <a:buFont typeface="Courier New" panose="02070309020205020404" pitchFamily="49" charset="0"/>
              <a:buChar char="o"/>
            </a:pPr>
            <a:r>
              <a:rPr lang="en-US"/>
              <a:t>Third level</a:t>
            </a:r>
          </a:p>
          <a:p>
            <a:pPr marL="1600180" lvl="3" indent="-228597" algn="l" defTabSz="914389" rtl="0" eaLnBrk="1" latinLnBrk="0" hangingPunct="1">
              <a:lnSpc>
                <a:spcPct val="90000"/>
              </a:lnSpc>
              <a:spcBef>
                <a:spcPts val="500"/>
              </a:spcBef>
              <a:buClr>
                <a:schemeClr val="accent4"/>
              </a:buClr>
              <a:buFont typeface="Wingdings" panose="05000000000000000000" pitchFamily="2" charset="2"/>
              <a:buChar char="§"/>
            </a:pPr>
            <a:r>
              <a:rPr lang="en-US"/>
              <a:t>Fourth level</a:t>
            </a:r>
          </a:p>
          <a:p>
            <a:pPr marL="2057374" lvl="4" indent="-228597" algn="l" defTabSz="914389" rtl="0" eaLnBrk="1" latinLnBrk="0" hangingPunct="1">
              <a:lnSpc>
                <a:spcPct val="90000"/>
              </a:lnSpc>
              <a:spcBef>
                <a:spcPts val="500"/>
              </a:spcBef>
              <a:buClr>
                <a:srgbClr val="FFC000"/>
              </a:buClr>
              <a:buFont typeface="Arial" panose="020B0604020202020204" pitchFamily="34" charset="0"/>
              <a:buChar char="•"/>
            </a:pPr>
            <a:r>
              <a:rPr lang="en-US"/>
              <a:t>Fifth level</a:t>
            </a:r>
          </a:p>
        </p:txBody>
      </p:sp>
      <p:sp>
        <p:nvSpPr>
          <p:cNvPr id="5" name="Footer Placeholder 4">
            <a:extLst>
              <a:ext uri="{FF2B5EF4-FFF2-40B4-BE49-F238E27FC236}">
                <a16:creationId xmlns:a16="http://schemas.microsoft.com/office/drawing/2014/main" id="{AEC90462-BEE9-824D-910D-CEC552C688DB}"/>
              </a:ext>
            </a:extLst>
          </p:cNvPr>
          <p:cNvSpPr>
            <a:spLocks noGrp="1"/>
          </p:cNvSpPr>
          <p:nvPr>
            <p:ph type="ftr" sz="quarter" idx="3"/>
          </p:nvPr>
        </p:nvSpPr>
        <p:spPr>
          <a:xfrm>
            <a:off x="838200" y="6356351"/>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F25A4DB-61A5-F04E-A4DE-64D26C501DD2}"/>
              </a:ext>
            </a:extLst>
          </p:cNvPr>
          <p:cNvSpPr>
            <a:spLocks noGrp="1"/>
          </p:cNvSpPr>
          <p:nvPr>
            <p:ph type="sldNum" sz="quarter" idx="4"/>
          </p:nvPr>
        </p:nvSpPr>
        <p:spPr>
          <a:xfrm>
            <a:off x="10857186" y="6356351"/>
            <a:ext cx="496614" cy="365125"/>
          </a:xfrm>
          <a:prstGeom prst="rect">
            <a:avLst/>
          </a:prstGeom>
        </p:spPr>
        <p:txBody>
          <a:bodyPr vert="horz" lIns="91440" tIns="45720" rIns="91440" bIns="45720" rtlCol="0" anchor="ctr"/>
          <a:lstStyle>
            <a:lvl1pPr algn="r">
              <a:defRPr sz="1000">
                <a:solidFill>
                  <a:schemeClr val="accent3"/>
                </a:solidFill>
              </a:defRPr>
            </a:lvl1pPr>
          </a:lstStyle>
          <a:p>
            <a:fld id="{3F38F04D-CF8C-FA49-B256-3C6C7BE473BD}" type="slidenum">
              <a:rPr lang="en-US" smtClean="0"/>
              <a:pPr/>
              <a:t>‹#›</a:t>
            </a:fld>
            <a:endParaRPr lang="en-US"/>
          </a:p>
        </p:txBody>
      </p:sp>
      <p:cxnSp>
        <p:nvCxnSpPr>
          <p:cNvPr id="9" name="Straight Connector 8">
            <a:extLst>
              <a:ext uri="{FF2B5EF4-FFF2-40B4-BE49-F238E27FC236}">
                <a16:creationId xmlns:a16="http://schemas.microsoft.com/office/drawing/2014/main" id="{9F6181F1-9B27-9746-B266-C90D71F08EFD}"/>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7218327"/>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 id="2147483764" r:id="rId17"/>
    <p:sldLayoutId id="2147483765" r:id="rId18"/>
    <p:sldLayoutId id="2147483766" r:id="rId19"/>
    <p:sldLayoutId id="2147483767" r:id="rId20"/>
    <p:sldLayoutId id="2147483768" r:id="rId21"/>
    <p:sldLayoutId id="2147483769" r:id="rId22"/>
    <p:sldLayoutId id="2147483770" r:id="rId23"/>
    <p:sldLayoutId id="2147483771" r:id="rId24"/>
    <p:sldLayoutId id="2147483772" r:id="rId25"/>
    <p:sldLayoutId id="2147483773" r:id="rId26"/>
    <p:sldLayoutId id="2147483774" r:id="rId27"/>
    <p:sldLayoutId id="2147483775" r:id="rId28"/>
    <p:sldLayoutId id="2147483776" r:id="rId29"/>
    <p:sldLayoutId id="2147483777" r:id="rId30"/>
    <p:sldLayoutId id="2147483778" r:id="rId31"/>
    <p:sldLayoutId id="2147483779" r:id="rId32"/>
    <p:sldLayoutId id="2147483799" r:id="rId33"/>
  </p:sldLayoutIdLst>
  <p:hf hdr="0" ftr="0" dt="0"/>
  <p:txStyles>
    <p:titleStyle>
      <a:lvl1pPr algn="l" defTabSz="914389" rtl="0" eaLnBrk="1" latinLnBrk="0" hangingPunct="1">
        <a:lnSpc>
          <a:spcPct val="90000"/>
        </a:lnSpc>
        <a:spcBef>
          <a:spcPct val="0"/>
        </a:spcBef>
        <a:buNone/>
        <a:defRPr sz="4000" b="0" kern="1200">
          <a:solidFill>
            <a:schemeClr val="tx1"/>
          </a:solidFill>
          <a:latin typeface="+mn-lt"/>
          <a:ea typeface="+mj-ea"/>
          <a:cs typeface="+mj-cs"/>
        </a:defRPr>
      </a:lvl1pPr>
    </p:titleStyle>
    <p:bodyStyle>
      <a:lvl1pPr marL="228597" indent="-228597" algn="l" defTabSz="914389" rtl="0" eaLnBrk="1" latinLnBrk="0" hangingPunct="1">
        <a:lnSpc>
          <a:spcPct val="90000"/>
        </a:lnSpc>
        <a:spcBef>
          <a:spcPts val="1000"/>
        </a:spcBef>
        <a:buFont typeface="Arial" panose="020B0604020202020204" pitchFamily="34" charset="0"/>
        <a:buChar char="•"/>
        <a:defRPr lang="en-US" sz="2800" kern="1200" dirty="0" smtClean="0">
          <a:solidFill>
            <a:schemeClr val="tx1"/>
          </a:solidFill>
          <a:latin typeface="+mj-lt"/>
          <a:ea typeface="+mn-ea"/>
          <a:cs typeface="+mn-cs"/>
        </a:defRPr>
      </a:lvl1pPr>
      <a:lvl2pPr marL="685791" indent="-228597" algn="l" defTabSz="914389" rtl="0" eaLnBrk="1" latinLnBrk="0" hangingPunct="1">
        <a:lnSpc>
          <a:spcPct val="90000"/>
        </a:lnSpc>
        <a:spcBef>
          <a:spcPts val="500"/>
        </a:spcBef>
        <a:buFont typeface="Arial" panose="020B0604020202020204" pitchFamily="34" charset="0"/>
        <a:buChar char="•"/>
        <a:defRPr lang="en-US" sz="2400" kern="1200" dirty="0" smtClean="0">
          <a:solidFill>
            <a:schemeClr val="tx1"/>
          </a:solidFill>
          <a:latin typeface="+mj-lt"/>
          <a:ea typeface="+mn-ea"/>
          <a:cs typeface="+mn-cs"/>
        </a:defRPr>
      </a:lvl2pPr>
      <a:lvl3pPr marL="1142986" indent="-228597" algn="l" defTabSz="914389" rtl="0" eaLnBrk="1" latinLnBrk="0" hangingPunct="1">
        <a:lnSpc>
          <a:spcPct val="90000"/>
        </a:lnSpc>
        <a:spcBef>
          <a:spcPts val="500"/>
        </a:spcBef>
        <a:buFont typeface="Arial" panose="020B0604020202020204" pitchFamily="34" charset="0"/>
        <a:buChar char="•"/>
        <a:defRPr lang="en-US" sz="2000" kern="1200" dirty="0" smtClean="0">
          <a:solidFill>
            <a:schemeClr val="tx1"/>
          </a:solidFill>
          <a:latin typeface="+mj-lt"/>
          <a:ea typeface="+mn-ea"/>
          <a:cs typeface="+mn-cs"/>
        </a:defRPr>
      </a:lvl3pPr>
      <a:lvl4pPr marL="1600180" indent="-228597" algn="l" defTabSz="914389" rtl="0" eaLnBrk="1" latinLnBrk="0" hangingPunct="1">
        <a:lnSpc>
          <a:spcPct val="90000"/>
        </a:lnSpc>
        <a:spcBef>
          <a:spcPts val="500"/>
        </a:spcBef>
        <a:buFont typeface="Arial" panose="020B0604020202020204" pitchFamily="34" charset="0"/>
        <a:buChar char="•"/>
        <a:defRPr lang="en-US" sz="2000" kern="1200" dirty="0" smtClean="0">
          <a:solidFill>
            <a:schemeClr val="tx1"/>
          </a:solidFill>
          <a:latin typeface="+mj-lt"/>
          <a:ea typeface="+mn-ea"/>
          <a:cs typeface="+mn-cs"/>
        </a:defRPr>
      </a:lvl4pPr>
      <a:lvl5pPr marL="2057374" indent="-228597" algn="l" defTabSz="914389" rtl="0" eaLnBrk="1" latinLnBrk="0" hangingPunct="1">
        <a:lnSpc>
          <a:spcPct val="90000"/>
        </a:lnSpc>
        <a:spcBef>
          <a:spcPts val="500"/>
        </a:spcBef>
        <a:buFont typeface="Arial" panose="020B0604020202020204" pitchFamily="34" charset="0"/>
        <a:buChar char="•"/>
        <a:defRPr lang="en-US" sz="2000" kern="1200" dirty="0">
          <a:solidFill>
            <a:schemeClr val="tx1"/>
          </a:solidFill>
          <a:latin typeface="+mj-lt"/>
          <a:ea typeface="+mn-ea"/>
          <a:cs typeface="+mn-cs"/>
        </a:defRPr>
      </a:lvl5pPr>
      <a:lvl6pPr marL="2514569"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64"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58"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52"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89" rtl="0" eaLnBrk="1" latinLnBrk="0" hangingPunct="1">
        <a:defRPr sz="1800" kern="1200">
          <a:solidFill>
            <a:schemeClr val="tx1"/>
          </a:solidFill>
          <a:latin typeface="+mn-lt"/>
          <a:ea typeface="+mn-ea"/>
          <a:cs typeface="+mn-cs"/>
        </a:defRPr>
      </a:lvl1pPr>
      <a:lvl2pPr marL="457194" algn="l" defTabSz="914389" rtl="0" eaLnBrk="1" latinLnBrk="0" hangingPunct="1">
        <a:defRPr sz="1800" kern="1200">
          <a:solidFill>
            <a:schemeClr val="tx1"/>
          </a:solidFill>
          <a:latin typeface="+mn-lt"/>
          <a:ea typeface="+mn-ea"/>
          <a:cs typeface="+mn-cs"/>
        </a:defRPr>
      </a:lvl2pPr>
      <a:lvl3pPr marL="914389" algn="l" defTabSz="914389" rtl="0" eaLnBrk="1" latinLnBrk="0" hangingPunct="1">
        <a:defRPr sz="1800" kern="1200">
          <a:solidFill>
            <a:schemeClr val="tx1"/>
          </a:solidFill>
          <a:latin typeface="+mn-lt"/>
          <a:ea typeface="+mn-ea"/>
          <a:cs typeface="+mn-cs"/>
        </a:defRPr>
      </a:lvl3pPr>
      <a:lvl4pPr marL="1371583" algn="l" defTabSz="914389" rtl="0" eaLnBrk="1" latinLnBrk="0" hangingPunct="1">
        <a:defRPr sz="1800" kern="1200">
          <a:solidFill>
            <a:schemeClr val="tx1"/>
          </a:solidFill>
          <a:latin typeface="+mn-lt"/>
          <a:ea typeface="+mn-ea"/>
          <a:cs typeface="+mn-cs"/>
        </a:defRPr>
      </a:lvl4pPr>
      <a:lvl5pPr marL="1828777" algn="l" defTabSz="914389" rtl="0" eaLnBrk="1" latinLnBrk="0" hangingPunct="1">
        <a:defRPr sz="1800" kern="1200">
          <a:solidFill>
            <a:schemeClr val="tx1"/>
          </a:solidFill>
          <a:latin typeface="+mn-lt"/>
          <a:ea typeface="+mn-ea"/>
          <a:cs typeface="+mn-cs"/>
        </a:defRPr>
      </a:lvl5pPr>
      <a:lvl6pPr marL="2285971" algn="l" defTabSz="914389" rtl="0" eaLnBrk="1" latinLnBrk="0" hangingPunct="1">
        <a:defRPr sz="1800" kern="1200">
          <a:solidFill>
            <a:schemeClr val="tx1"/>
          </a:solidFill>
          <a:latin typeface="+mn-lt"/>
          <a:ea typeface="+mn-ea"/>
          <a:cs typeface="+mn-cs"/>
        </a:defRPr>
      </a:lvl6pPr>
      <a:lvl7pPr marL="2743167" algn="l" defTabSz="914389" rtl="0" eaLnBrk="1" latinLnBrk="0" hangingPunct="1">
        <a:defRPr sz="1800" kern="1200">
          <a:solidFill>
            <a:schemeClr val="tx1"/>
          </a:solidFill>
          <a:latin typeface="+mn-lt"/>
          <a:ea typeface="+mn-ea"/>
          <a:cs typeface="+mn-cs"/>
        </a:defRPr>
      </a:lvl7pPr>
      <a:lvl8pPr marL="3200361" algn="l" defTabSz="914389" rtl="0" eaLnBrk="1" latinLnBrk="0" hangingPunct="1">
        <a:defRPr sz="1800" kern="1200">
          <a:solidFill>
            <a:schemeClr val="tx1"/>
          </a:solidFill>
          <a:latin typeface="+mn-lt"/>
          <a:ea typeface="+mn-ea"/>
          <a:cs typeface="+mn-cs"/>
        </a:defRPr>
      </a:lvl8pPr>
      <a:lvl9pPr marL="3657555" algn="l" defTabSz="914389"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12192000" cy="762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1" y="838202"/>
            <a:ext cx="10972800" cy="5287963"/>
          </a:xfrm>
          <a:prstGeom prst="rect">
            <a:avLst/>
          </a:prstGeom>
        </p:spPr>
        <p:txBody>
          <a:bodyPr vert="horz" lIns="91440" tIns="45720" rIns="91440" bIns="45720" rtlCol="0">
            <a:normAutofit/>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1680060" y="1220303"/>
            <a:ext cx="184731" cy="369332"/>
          </a:xfrm>
          <a:prstGeom prst="rect">
            <a:avLst/>
          </a:prstGeom>
          <a:noFill/>
        </p:spPr>
        <p:txBody>
          <a:bodyPr wrap="none" rtlCol="0">
            <a:spAutoFit/>
          </a:bodyPr>
          <a:lstStyle/>
          <a:p>
            <a:endParaRPr lang="en-US"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482357881"/>
      </p:ext>
    </p:extLst>
  </p:cSld>
  <p:clrMap bg1="lt1" tx1="dk1" bg2="lt2" tx2="dk2" accent1="accent1" accent2="accent2" accent3="accent3" accent4="accent4" accent5="accent5" accent6="accent6" hlink="hlink" folHlink="folHlink"/>
  <p:sldLayoutIdLst>
    <p:sldLayoutId id="2147483781" r:id="rId1"/>
    <p:sldLayoutId id="2147483783" r:id="rId2"/>
    <p:sldLayoutId id="2147483784" r:id="rId3"/>
    <p:sldLayoutId id="2147483785" r:id="rId4"/>
    <p:sldLayoutId id="2147483786" r:id="rId5"/>
    <p:sldLayoutId id="2147483787" r:id="rId6"/>
  </p:sldLayoutIdLst>
  <p:hf hdr="0" ftr="0" dt="0"/>
  <p:txStyles>
    <p:titleStyle>
      <a:lvl1pPr algn="l" defTabSz="457194" rtl="0" eaLnBrk="1" latinLnBrk="0" hangingPunct="1">
        <a:spcBef>
          <a:spcPct val="0"/>
        </a:spcBef>
        <a:buNone/>
        <a:defRPr sz="3600" kern="1200">
          <a:solidFill>
            <a:schemeClr val="accent1"/>
          </a:solidFill>
          <a:latin typeface="Roboto" panose="02000000000000000000" pitchFamily="2" charset="0"/>
          <a:ea typeface="Roboto" panose="02000000000000000000" pitchFamily="2" charset="0"/>
          <a:cs typeface="+mj-cs"/>
        </a:defRPr>
      </a:lvl1pPr>
    </p:titleStyle>
    <p:bodyStyle>
      <a:lvl1pPr marL="342896" indent="-342896" algn="l" defTabSz="457194" rtl="0" eaLnBrk="1" latinLnBrk="0" hangingPunct="1">
        <a:spcBef>
          <a:spcPct val="20000"/>
        </a:spcBef>
        <a:buFont typeface="Wingdings" charset="2"/>
        <a:buChar char="§"/>
        <a:defRPr sz="3000" kern="1200">
          <a:solidFill>
            <a:schemeClr val="tx2"/>
          </a:solidFill>
          <a:latin typeface="Roboto" panose="02000000000000000000" pitchFamily="2" charset="0"/>
          <a:ea typeface="Roboto" panose="02000000000000000000" pitchFamily="2" charset="0"/>
          <a:cs typeface="+mn-cs"/>
        </a:defRPr>
      </a:lvl1pPr>
      <a:lvl2pPr marL="742940" indent="-285746" algn="l" defTabSz="457194" rtl="0" eaLnBrk="1" latinLnBrk="0" hangingPunct="1">
        <a:spcBef>
          <a:spcPct val="20000"/>
        </a:spcBef>
        <a:buFont typeface="Wingdings" charset="2"/>
        <a:buChar char="§"/>
        <a:defRPr sz="2600" kern="1200">
          <a:solidFill>
            <a:schemeClr val="tx2"/>
          </a:solidFill>
          <a:latin typeface="Roboto" panose="02000000000000000000" pitchFamily="2" charset="0"/>
          <a:ea typeface="Roboto" panose="02000000000000000000" pitchFamily="2" charset="0"/>
          <a:cs typeface="+mn-cs"/>
        </a:defRPr>
      </a:lvl2pPr>
      <a:lvl3pPr marL="1142986" indent="-228597" algn="l" defTabSz="457194" rtl="0" eaLnBrk="1" latinLnBrk="0" hangingPunct="1">
        <a:spcBef>
          <a:spcPct val="20000"/>
        </a:spcBef>
        <a:buFont typeface="Wingdings" charset="2"/>
        <a:buChar char="§"/>
        <a:defRPr sz="2200" kern="1200">
          <a:solidFill>
            <a:schemeClr val="tx2"/>
          </a:solidFill>
          <a:latin typeface="Roboto" panose="02000000000000000000" pitchFamily="2" charset="0"/>
          <a:ea typeface="Roboto" panose="02000000000000000000" pitchFamily="2" charset="0"/>
          <a:cs typeface="+mn-cs"/>
        </a:defRPr>
      </a:lvl3pPr>
      <a:lvl4pPr marL="1600180" indent="-228597" algn="l" defTabSz="457194" rtl="0" eaLnBrk="1" latinLnBrk="0" hangingPunct="1">
        <a:spcBef>
          <a:spcPct val="20000"/>
        </a:spcBef>
        <a:buFont typeface="Wingdings" charset="2"/>
        <a:buChar char="§"/>
        <a:defRPr sz="2000" kern="1200">
          <a:solidFill>
            <a:schemeClr val="tx2"/>
          </a:solidFill>
          <a:latin typeface="Roboto" panose="02000000000000000000" pitchFamily="2" charset="0"/>
          <a:ea typeface="Roboto" panose="02000000000000000000" pitchFamily="2" charset="0"/>
          <a:cs typeface="+mn-cs"/>
        </a:defRPr>
      </a:lvl4pPr>
      <a:lvl5pPr marL="2057374" indent="-228597" algn="l" defTabSz="457194" rtl="0" eaLnBrk="1" latinLnBrk="0" hangingPunct="1">
        <a:spcBef>
          <a:spcPct val="20000"/>
        </a:spcBef>
        <a:buFont typeface="Wingdings" charset="2"/>
        <a:buChar char="§"/>
        <a:defRPr sz="1800" kern="1200">
          <a:solidFill>
            <a:schemeClr val="tx2"/>
          </a:solidFill>
          <a:latin typeface="Roboto" panose="02000000000000000000" pitchFamily="2" charset="0"/>
          <a:ea typeface="Roboto" panose="02000000000000000000" pitchFamily="2" charset="0"/>
          <a:cs typeface="+mn-cs"/>
        </a:defRPr>
      </a:lvl5pPr>
      <a:lvl6pPr marL="2514569" indent="-228597" algn="l" defTabSz="457194" rtl="0" eaLnBrk="1" latinLnBrk="0" hangingPunct="1">
        <a:spcBef>
          <a:spcPct val="20000"/>
        </a:spcBef>
        <a:buFont typeface="Arial"/>
        <a:buChar char="•"/>
        <a:defRPr sz="2000" kern="1200">
          <a:solidFill>
            <a:schemeClr val="tx1"/>
          </a:solidFill>
          <a:latin typeface="+mn-lt"/>
          <a:ea typeface="+mn-ea"/>
          <a:cs typeface="+mn-cs"/>
        </a:defRPr>
      </a:lvl6pPr>
      <a:lvl7pPr marL="2971764" indent="-228597" algn="l" defTabSz="457194" rtl="0" eaLnBrk="1" latinLnBrk="0" hangingPunct="1">
        <a:spcBef>
          <a:spcPct val="20000"/>
        </a:spcBef>
        <a:buFont typeface="Arial"/>
        <a:buChar char="•"/>
        <a:defRPr sz="2000" kern="1200">
          <a:solidFill>
            <a:schemeClr val="tx1"/>
          </a:solidFill>
          <a:latin typeface="+mn-lt"/>
          <a:ea typeface="+mn-ea"/>
          <a:cs typeface="+mn-cs"/>
        </a:defRPr>
      </a:lvl7pPr>
      <a:lvl8pPr marL="3428958" indent="-228597" algn="l" defTabSz="457194" rtl="0" eaLnBrk="1" latinLnBrk="0" hangingPunct="1">
        <a:spcBef>
          <a:spcPct val="20000"/>
        </a:spcBef>
        <a:buFont typeface="Arial"/>
        <a:buChar char="•"/>
        <a:defRPr sz="2000" kern="1200">
          <a:solidFill>
            <a:schemeClr val="tx1"/>
          </a:solidFill>
          <a:latin typeface="+mn-lt"/>
          <a:ea typeface="+mn-ea"/>
          <a:cs typeface="+mn-cs"/>
        </a:defRPr>
      </a:lvl8pPr>
      <a:lvl9pPr marL="3886152" indent="-228597" algn="l" defTabSz="457194"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94" rtl="0" eaLnBrk="1" latinLnBrk="0" hangingPunct="1">
        <a:defRPr sz="1800" kern="1200">
          <a:solidFill>
            <a:schemeClr val="tx1"/>
          </a:solidFill>
          <a:latin typeface="+mn-lt"/>
          <a:ea typeface="+mn-ea"/>
          <a:cs typeface="+mn-cs"/>
        </a:defRPr>
      </a:lvl1pPr>
      <a:lvl2pPr marL="457194" algn="l" defTabSz="457194" rtl="0" eaLnBrk="1" latinLnBrk="0" hangingPunct="1">
        <a:defRPr sz="1800" kern="1200">
          <a:solidFill>
            <a:schemeClr val="tx1"/>
          </a:solidFill>
          <a:latin typeface="+mn-lt"/>
          <a:ea typeface="+mn-ea"/>
          <a:cs typeface="+mn-cs"/>
        </a:defRPr>
      </a:lvl2pPr>
      <a:lvl3pPr marL="914389" algn="l" defTabSz="457194" rtl="0" eaLnBrk="1" latinLnBrk="0" hangingPunct="1">
        <a:defRPr sz="1800" kern="1200">
          <a:solidFill>
            <a:schemeClr val="tx1"/>
          </a:solidFill>
          <a:latin typeface="+mn-lt"/>
          <a:ea typeface="+mn-ea"/>
          <a:cs typeface="+mn-cs"/>
        </a:defRPr>
      </a:lvl3pPr>
      <a:lvl4pPr marL="1371583" algn="l" defTabSz="457194" rtl="0" eaLnBrk="1" latinLnBrk="0" hangingPunct="1">
        <a:defRPr sz="1800" kern="1200">
          <a:solidFill>
            <a:schemeClr val="tx1"/>
          </a:solidFill>
          <a:latin typeface="+mn-lt"/>
          <a:ea typeface="+mn-ea"/>
          <a:cs typeface="+mn-cs"/>
        </a:defRPr>
      </a:lvl4pPr>
      <a:lvl5pPr marL="1828777" algn="l" defTabSz="457194" rtl="0" eaLnBrk="1" latinLnBrk="0" hangingPunct="1">
        <a:defRPr sz="1800" kern="1200">
          <a:solidFill>
            <a:schemeClr val="tx1"/>
          </a:solidFill>
          <a:latin typeface="+mn-lt"/>
          <a:ea typeface="+mn-ea"/>
          <a:cs typeface="+mn-cs"/>
        </a:defRPr>
      </a:lvl5pPr>
      <a:lvl6pPr marL="2285971" algn="l" defTabSz="457194" rtl="0" eaLnBrk="1" latinLnBrk="0" hangingPunct="1">
        <a:defRPr sz="1800" kern="1200">
          <a:solidFill>
            <a:schemeClr val="tx1"/>
          </a:solidFill>
          <a:latin typeface="+mn-lt"/>
          <a:ea typeface="+mn-ea"/>
          <a:cs typeface="+mn-cs"/>
        </a:defRPr>
      </a:lvl6pPr>
      <a:lvl7pPr marL="2743167" algn="l" defTabSz="457194" rtl="0" eaLnBrk="1" latinLnBrk="0" hangingPunct="1">
        <a:defRPr sz="1800" kern="1200">
          <a:solidFill>
            <a:schemeClr val="tx1"/>
          </a:solidFill>
          <a:latin typeface="+mn-lt"/>
          <a:ea typeface="+mn-ea"/>
          <a:cs typeface="+mn-cs"/>
        </a:defRPr>
      </a:lvl7pPr>
      <a:lvl8pPr marL="3200361" algn="l" defTabSz="457194" rtl="0" eaLnBrk="1" latinLnBrk="0" hangingPunct="1">
        <a:defRPr sz="1800" kern="1200">
          <a:solidFill>
            <a:schemeClr val="tx1"/>
          </a:solidFill>
          <a:latin typeface="+mn-lt"/>
          <a:ea typeface="+mn-ea"/>
          <a:cs typeface="+mn-cs"/>
        </a:defRPr>
      </a:lvl8pPr>
      <a:lvl9pPr marL="3657555" algn="l" defTabSz="457194"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224643"/>
            <a:ext cx="115824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1" y="2772910"/>
            <a:ext cx="10972800" cy="2942093"/>
          </a:xfrm>
          <a:prstGeom prst="rect">
            <a:avLst/>
          </a:prstGeom>
        </p:spPr>
        <p:txBody>
          <a:bodyPr vert="horz" lIns="91440" tIns="45720" rIns="91440" bIns="45720" rtlCol="0">
            <a:normAutofit/>
          </a:body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125811361"/>
      </p:ext>
    </p:extLst>
  </p:cSld>
  <p:clrMap bg1="lt1" tx1="dk1" bg2="lt2" tx2="dk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 id="2147483798" r:id="rId5"/>
  </p:sldLayoutIdLst>
  <p:txStyles>
    <p:titleStyle>
      <a:lvl1pPr algn="ctr" defTabSz="457194" rtl="0" eaLnBrk="1" latinLnBrk="0" hangingPunct="1">
        <a:spcBef>
          <a:spcPct val="0"/>
        </a:spcBef>
        <a:buNone/>
        <a:defRPr sz="4400" b="1" kern="1200" cap="all" baseline="0">
          <a:solidFill>
            <a:srgbClr val="3D156F"/>
          </a:solidFill>
          <a:latin typeface="Roboto" panose="02000000000000000000" pitchFamily="2" charset="0"/>
          <a:ea typeface="Roboto" panose="02000000000000000000" pitchFamily="2" charset="0"/>
          <a:cs typeface="+mj-cs"/>
        </a:defRPr>
      </a:lvl1pPr>
    </p:titleStyle>
    <p:bodyStyle>
      <a:lvl1pPr marL="342896" indent="-342896" algn="l" defTabSz="457194" rtl="0" eaLnBrk="1" latinLnBrk="0" hangingPunct="1">
        <a:spcBef>
          <a:spcPct val="20000"/>
        </a:spcBef>
        <a:buFont typeface="Arial"/>
        <a:buNone/>
        <a:defRPr sz="2400" b="1" kern="1200" cap="none" baseline="0">
          <a:solidFill>
            <a:srgbClr val="7EBF36"/>
          </a:solidFill>
          <a:latin typeface="Roboto" panose="02000000000000000000" pitchFamily="2" charset="0"/>
          <a:ea typeface="Roboto" panose="02000000000000000000" pitchFamily="2" charset="0"/>
          <a:cs typeface="+mn-cs"/>
        </a:defRPr>
      </a:lvl1pPr>
      <a:lvl2pPr marL="742940" indent="-285746" algn="l" defTabSz="457194" rtl="0" eaLnBrk="1" latinLnBrk="0" hangingPunct="1">
        <a:spcBef>
          <a:spcPct val="20000"/>
        </a:spcBef>
        <a:buFont typeface="Arial"/>
        <a:buNone/>
        <a:defRPr sz="2000" kern="1200" baseline="0">
          <a:solidFill>
            <a:srgbClr val="3D156F"/>
          </a:solidFill>
          <a:latin typeface="Roboto" panose="02000000000000000000" pitchFamily="2" charset="0"/>
          <a:ea typeface="Roboto" panose="02000000000000000000" pitchFamily="2" charset="0"/>
          <a:cs typeface="+mn-cs"/>
        </a:defRPr>
      </a:lvl2pPr>
      <a:lvl3pPr marL="1142986" indent="-228597" algn="l" defTabSz="457194" rtl="0" eaLnBrk="1" latinLnBrk="0" hangingPunct="1">
        <a:spcBef>
          <a:spcPct val="20000"/>
        </a:spcBef>
        <a:buFont typeface="Arial"/>
        <a:buNone/>
        <a:defRPr sz="1800" b="1" kern="1200" baseline="0">
          <a:solidFill>
            <a:srgbClr val="3D156F"/>
          </a:solidFill>
          <a:latin typeface="Roboto" panose="02000000000000000000" pitchFamily="2" charset="0"/>
          <a:ea typeface="Roboto" panose="02000000000000000000" pitchFamily="2" charset="0"/>
          <a:cs typeface="+mn-cs"/>
        </a:defRPr>
      </a:lvl3pPr>
      <a:lvl4pPr marL="1600180" indent="-228597" algn="l" defTabSz="457194" rtl="0" eaLnBrk="1" latinLnBrk="0" hangingPunct="1">
        <a:spcBef>
          <a:spcPct val="20000"/>
        </a:spcBef>
        <a:buFont typeface="Arial"/>
        <a:buChar char="–"/>
        <a:defRPr sz="1400" kern="1200" baseline="0">
          <a:solidFill>
            <a:srgbClr val="3D156F"/>
          </a:solidFill>
          <a:latin typeface="Roboto" panose="02000000000000000000" pitchFamily="2" charset="0"/>
          <a:ea typeface="Roboto" panose="02000000000000000000" pitchFamily="2" charset="0"/>
          <a:cs typeface="+mn-cs"/>
        </a:defRPr>
      </a:lvl4pPr>
      <a:lvl5pPr marL="2057374" indent="-228597" algn="l" defTabSz="457194" rtl="0" eaLnBrk="1" latinLnBrk="0" hangingPunct="1">
        <a:spcBef>
          <a:spcPct val="20000"/>
        </a:spcBef>
        <a:buFont typeface="Arial"/>
        <a:buChar char="»"/>
        <a:defRPr sz="2000" kern="1200">
          <a:solidFill>
            <a:schemeClr val="tx1"/>
          </a:solidFill>
          <a:latin typeface="+mn-lt"/>
          <a:ea typeface="+mn-ea"/>
          <a:cs typeface="+mn-cs"/>
        </a:defRPr>
      </a:lvl5pPr>
      <a:lvl6pPr marL="2514569" indent="-228597" algn="l" defTabSz="457194" rtl="0" eaLnBrk="1" latinLnBrk="0" hangingPunct="1">
        <a:spcBef>
          <a:spcPct val="20000"/>
        </a:spcBef>
        <a:buFont typeface="Arial"/>
        <a:buChar char="•"/>
        <a:defRPr sz="2000" kern="1200">
          <a:solidFill>
            <a:schemeClr val="tx1"/>
          </a:solidFill>
          <a:latin typeface="+mn-lt"/>
          <a:ea typeface="+mn-ea"/>
          <a:cs typeface="+mn-cs"/>
        </a:defRPr>
      </a:lvl6pPr>
      <a:lvl7pPr marL="2971764" indent="-228597" algn="l" defTabSz="457194" rtl="0" eaLnBrk="1" latinLnBrk="0" hangingPunct="1">
        <a:spcBef>
          <a:spcPct val="20000"/>
        </a:spcBef>
        <a:buFont typeface="Arial"/>
        <a:buChar char="•"/>
        <a:defRPr sz="2000" kern="1200">
          <a:solidFill>
            <a:schemeClr val="tx1"/>
          </a:solidFill>
          <a:latin typeface="+mn-lt"/>
          <a:ea typeface="+mn-ea"/>
          <a:cs typeface="+mn-cs"/>
        </a:defRPr>
      </a:lvl7pPr>
      <a:lvl8pPr marL="3428958" indent="-228597" algn="l" defTabSz="457194" rtl="0" eaLnBrk="1" latinLnBrk="0" hangingPunct="1">
        <a:spcBef>
          <a:spcPct val="20000"/>
        </a:spcBef>
        <a:buFont typeface="Arial"/>
        <a:buChar char="•"/>
        <a:defRPr sz="2000" kern="1200">
          <a:solidFill>
            <a:schemeClr val="tx1"/>
          </a:solidFill>
          <a:latin typeface="+mn-lt"/>
          <a:ea typeface="+mn-ea"/>
          <a:cs typeface="+mn-cs"/>
        </a:defRPr>
      </a:lvl8pPr>
      <a:lvl9pPr marL="3886152" indent="-228597" algn="l" defTabSz="457194"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94" rtl="0" eaLnBrk="1" latinLnBrk="0" hangingPunct="1">
        <a:defRPr sz="1800" kern="1200">
          <a:solidFill>
            <a:schemeClr val="tx1"/>
          </a:solidFill>
          <a:latin typeface="+mn-lt"/>
          <a:ea typeface="+mn-ea"/>
          <a:cs typeface="+mn-cs"/>
        </a:defRPr>
      </a:lvl1pPr>
      <a:lvl2pPr marL="457194" algn="l" defTabSz="457194" rtl="0" eaLnBrk="1" latinLnBrk="0" hangingPunct="1">
        <a:defRPr sz="1800" kern="1200">
          <a:solidFill>
            <a:schemeClr val="tx1"/>
          </a:solidFill>
          <a:latin typeface="+mn-lt"/>
          <a:ea typeface="+mn-ea"/>
          <a:cs typeface="+mn-cs"/>
        </a:defRPr>
      </a:lvl2pPr>
      <a:lvl3pPr marL="914389" algn="l" defTabSz="457194" rtl="0" eaLnBrk="1" latinLnBrk="0" hangingPunct="1">
        <a:defRPr sz="1800" kern="1200">
          <a:solidFill>
            <a:schemeClr val="tx1"/>
          </a:solidFill>
          <a:latin typeface="+mn-lt"/>
          <a:ea typeface="+mn-ea"/>
          <a:cs typeface="+mn-cs"/>
        </a:defRPr>
      </a:lvl3pPr>
      <a:lvl4pPr marL="1371583" algn="l" defTabSz="457194" rtl="0" eaLnBrk="1" latinLnBrk="0" hangingPunct="1">
        <a:defRPr sz="1800" kern="1200">
          <a:solidFill>
            <a:schemeClr val="tx1"/>
          </a:solidFill>
          <a:latin typeface="+mn-lt"/>
          <a:ea typeface="+mn-ea"/>
          <a:cs typeface="+mn-cs"/>
        </a:defRPr>
      </a:lvl4pPr>
      <a:lvl5pPr marL="1828777" algn="l" defTabSz="457194" rtl="0" eaLnBrk="1" latinLnBrk="0" hangingPunct="1">
        <a:defRPr sz="1800" kern="1200">
          <a:solidFill>
            <a:schemeClr val="tx1"/>
          </a:solidFill>
          <a:latin typeface="+mn-lt"/>
          <a:ea typeface="+mn-ea"/>
          <a:cs typeface="+mn-cs"/>
        </a:defRPr>
      </a:lvl5pPr>
      <a:lvl6pPr marL="2285971" algn="l" defTabSz="457194" rtl="0" eaLnBrk="1" latinLnBrk="0" hangingPunct="1">
        <a:defRPr sz="1800" kern="1200">
          <a:solidFill>
            <a:schemeClr val="tx1"/>
          </a:solidFill>
          <a:latin typeface="+mn-lt"/>
          <a:ea typeface="+mn-ea"/>
          <a:cs typeface="+mn-cs"/>
        </a:defRPr>
      </a:lvl6pPr>
      <a:lvl7pPr marL="2743167" algn="l" defTabSz="457194" rtl="0" eaLnBrk="1" latinLnBrk="0" hangingPunct="1">
        <a:defRPr sz="1800" kern="1200">
          <a:solidFill>
            <a:schemeClr val="tx1"/>
          </a:solidFill>
          <a:latin typeface="+mn-lt"/>
          <a:ea typeface="+mn-ea"/>
          <a:cs typeface="+mn-cs"/>
        </a:defRPr>
      </a:lvl7pPr>
      <a:lvl8pPr marL="3200361" algn="l" defTabSz="457194" rtl="0" eaLnBrk="1" latinLnBrk="0" hangingPunct="1">
        <a:defRPr sz="1800" kern="1200">
          <a:solidFill>
            <a:schemeClr val="tx1"/>
          </a:solidFill>
          <a:latin typeface="+mn-lt"/>
          <a:ea typeface="+mn-ea"/>
          <a:cs typeface="+mn-cs"/>
        </a:defRPr>
      </a:lvl8pPr>
      <a:lvl9pPr marL="3657555" algn="l" defTabSz="45719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xml"/><Relationship Id="rId1" Type="http://schemas.openxmlformats.org/officeDocument/2006/relationships/slideLayout" Target="../slideLayouts/slideLayout57.xml"/><Relationship Id="rId4" Type="http://schemas.openxmlformats.org/officeDocument/2006/relationships/image" Target="../media/image24.pn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hyperlink" Target="https://techcommunity.microsoft.com/t5/microsoft-learn-blog/bg-p/MicrosoftLearnBlog" TargetMode="External"/><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hyperlink" Target="https://docs.microsoft.com/en-us/learn/certifications/skillingoffer" TargetMode="External"/><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hyperlink" Target="https://docs.microsoft.com/en-us/learn/certifications/azure-data-fundamentals"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hyperlink" Target="https://docs.microsoft.com/en-us/learn/certifications/azure-data-fundamental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download.microsoft.com/download/9/4/B/94B5442E-0494-4B42-A5DC-8742E4254B09/BVW-Microsoft-US40548315.pdf" TargetMode="External"/><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hyperlink" Target="https://certification.comptia.org/docs/default-source/downloadablefiles/hr-perceptions-of-it-training-and-certification.pdf"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hyperlink" Target="https://www.microsoft.com/learning/en-us/exam-70-463.aspx" TargetMode="External"/><Relationship Id="rId7" Type="http://schemas.openxmlformats.org/officeDocument/2006/relationships/hyperlink" Target="https://techcommunity.microsoft.com/t5/microsoft-learn-blog/new-beta-exams-az-303-and-az-304-for-azure-solutions-architects/ba-p/1469423" TargetMode="External"/><Relationship Id="rId2" Type="http://schemas.openxmlformats.org/officeDocument/2006/relationships/hyperlink" Target="https://borntolearn.mslearn.net/b/weblog/archive/2014/03/10/certification-update-sql-server-2014" TargetMode="External"/><Relationship Id="rId1" Type="http://schemas.openxmlformats.org/officeDocument/2006/relationships/slideLayout" Target="../slideLayouts/slideLayout12.xml"/><Relationship Id="rId6" Type="http://schemas.openxmlformats.org/officeDocument/2006/relationships/hyperlink" Target="https://www.microsoft.com/en-us/learning/browse-all-certifications.aspx" TargetMode="External"/><Relationship Id="rId5" Type="http://schemas.openxmlformats.org/officeDocument/2006/relationships/hyperlink" Target="https://www.microsoft.com/en-us/learning/exam-98-364.aspx" TargetMode="External"/><Relationship Id="rId4" Type="http://schemas.openxmlformats.org/officeDocument/2006/relationships/hyperlink" Target="https://www.microsoft.com/en-ca/learning/sql-certification.aspx"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eg"/><Relationship Id="rId1" Type="http://schemas.openxmlformats.org/officeDocument/2006/relationships/slideLayout" Target="../slideLayouts/slideLayout54.xml"/></Relationships>
</file>

<file path=ppt/slides/_rels/slide4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48.xml"/><Relationship Id="rId5" Type="http://schemas.openxmlformats.org/officeDocument/2006/relationships/image" Target="../media/image33.jpeg"/><Relationship Id="rId4" Type="http://schemas.openxmlformats.org/officeDocument/2006/relationships/hyperlink" Target="https://www.thewallsproject.org/programs/futures_fund/"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8.xml"/><Relationship Id="rId1" Type="http://schemas.openxmlformats.org/officeDocument/2006/relationships/slideLayout" Target="../slideLayouts/slideLayout49.xml"/><Relationship Id="rId4" Type="http://schemas.openxmlformats.org/officeDocument/2006/relationships/image" Target="../media/image3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 y="53"/>
            <a:ext cx="12191813" cy="6857895"/>
          </a:xfrm>
          <a:prstGeom prst="rect">
            <a:avLst/>
          </a:prstGeom>
        </p:spPr>
      </p:pic>
      <p:sp>
        <p:nvSpPr>
          <p:cNvPr id="5" name="Title 4"/>
          <p:cNvSpPr>
            <a:spLocks noGrp="1"/>
          </p:cNvSpPr>
          <p:nvPr>
            <p:ph type="title"/>
          </p:nvPr>
        </p:nvSpPr>
        <p:spPr>
          <a:xfrm>
            <a:off x="95" y="52"/>
            <a:ext cx="12191813" cy="3428948"/>
          </a:xfrm>
        </p:spPr>
        <p:txBody>
          <a:bodyPr>
            <a:noAutofit/>
          </a:bodyPr>
          <a:lstStyle/>
          <a:p>
            <a:r>
              <a:rPr lang="en-US" sz="8000" dirty="0">
                <a:ln>
                  <a:solidFill>
                    <a:srgbClr val="92D050"/>
                  </a:solidFill>
                </a:ln>
                <a:solidFill>
                  <a:schemeClr val="bg1"/>
                </a:solidFill>
              </a:rPr>
              <a:t>Certification Exams Inside Out</a:t>
            </a:r>
          </a:p>
        </p:txBody>
      </p:sp>
      <p:sp>
        <p:nvSpPr>
          <p:cNvPr id="3" name="Content Placeholder 2"/>
          <p:cNvSpPr>
            <a:spLocks noGrp="1"/>
          </p:cNvSpPr>
          <p:nvPr>
            <p:ph idx="1"/>
          </p:nvPr>
        </p:nvSpPr>
        <p:spPr>
          <a:xfrm>
            <a:off x="6857990" y="5410170"/>
            <a:ext cx="5333919" cy="1307572"/>
          </a:xfrm>
        </p:spPr>
        <p:txBody>
          <a:bodyPr>
            <a:normAutofit fontScale="77500" lnSpcReduction="20000"/>
          </a:bodyPr>
          <a:lstStyle/>
          <a:p>
            <a:pPr marL="0" indent="0" algn="r">
              <a:lnSpc>
                <a:spcPct val="120000"/>
              </a:lnSpc>
            </a:pPr>
            <a:r>
              <a:rPr lang="en-US" sz="3200" dirty="0"/>
              <a:t>William Assaf</a:t>
            </a:r>
            <a:br>
              <a:rPr lang="en-US" sz="3200" dirty="0"/>
            </a:br>
            <a:r>
              <a:rPr lang="en-US" sz="3200" dirty="0"/>
              <a:t>Data Platform MVP</a:t>
            </a:r>
            <a:br>
              <a:rPr lang="en-US" sz="3200" dirty="0"/>
            </a:br>
            <a:r>
              <a:rPr lang="en-US" sz="3200" dirty="0"/>
              <a:t>Principal Consultant, Sparkhound</a:t>
            </a:r>
          </a:p>
        </p:txBody>
      </p:sp>
      <p:pic>
        <p:nvPicPr>
          <p:cNvPr id="4" name="Picture 2">
            <a:extLst>
              <a:ext uri="{FF2B5EF4-FFF2-40B4-BE49-F238E27FC236}">
                <a16:creationId xmlns:a16="http://schemas.microsoft.com/office/drawing/2014/main" id="{367D7B31-2A00-4748-8FEC-D02A4A490E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877380"/>
            <a:ext cx="7075357" cy="1768839"/>
          </a:xfrm>
          <a:prstGeom prst="rect">
            <a:avLst/>
          </a:prstGeom>
          <a:solidFill>
            <a:schemeClr val="bg1"/>
          </a:solid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Role-based certs have replaced older certs</a:t>
            </a:r>
          </a:p>
        </p:txBody>
      </p:sp>
      <p:sp>
        <p:nvSpPr>
          <p:cNvPr id="3" name="Content Placeholder 2"/>
          <p:cNvSpPr>
            <a:spLocks noGrp="1"/>
          </p:cNvSpPr>
          <p:nvPr>
            <p:ph idx="1"/>
          </p:nvPr>
        </p:nvSpPr>
        <p:spPr/>
        <p:txBody>
          <a:bodyPr>
            <a:normAutofit/>
          </a:bodyPr>
          <a:lstStyle/>
          <a:p>
            <a:pPr marL="0" indent="0">
              <a:buNone/>
            </a:pPr>
            <a:r>
              <a:rPr lang="en-US" sz="4000" dirty="0"/>
              <a:t>	</a:t>
            </a:r>
          </a:p>
        </p:txBody>
      </p:sp>
      <p:pic>
        <p:nvPicPr>
          <p:cNvPr id="5" name="Picture 4">
            <a:extLst>
              <a:ext uri="{FF2B5EF4-FFF2-40B4-BE49-F238E27FC236}">
                <a16:creationId xmlns:a16="http://schemas.microsoft.com/office/drawing/2014/main" id="{3F4EB388-7459-4FD2-B2FA-21FD06ED37E1}"/>
              </a:ext>
            </a:extLst>
          </p:cNvPr>
          <p:cNvPicPr>
            <a:picLocks noChangeAspect="1"/>
          </p:cNvPicPr>
          <p:nvPr/>
        </p:nvPicPr>
        <p:blipFill>
          <a:blip r:embed="rId3"/>
          <a:stretch>
            <a:fillRect/>
          </a:stretch>
        </p:blipFill>
        <p:spPr>
          <a:xfrm>
            <a:off x="773659" y="762000"/>
            <a:ext cx="10644682" cy="5985266"/>
          </a:xfrm>
          <a:prstGeom prst="rect">
            <a:avLst/>
          </a:prstGeom>
        </p:spPr>
      </p:pic>
    </p:spTree>
    <p:extLst>
      <p:ext uri="{BB962C8B-B14F-4D97-AF65-F5344CB8AC3E}">
        <p14:creationId xmlns:p14="http://schemas.microsoft.com/office/powerpoint/2010/main" val="3755933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But Right Now? How?</a:t>
            </a:r>
          </a:p>
        </p:txBody>
      </p:sp>
      <p:sp>
        <p:nvSpPr>
          <p:cNvPr id="3" name="Content Placeholder 2"/>
          <p:cNvSpPr>
            <a:spLocks noGrp="1"/>
          </p:cNvSpPr>
          <p:nvPr>
            <p:ph idx="1"/>
          </p:nvPr>
        </p:nvSpPr>
        <p:spPr>
          <a:xfrm>
            <a:off x="711200" y="990603"/>
            <a:ext cx="10972800" cy="5710000"/>
          </a:xfrm>
        </p:spPr>
        <p:txBody>
          <a:bodyPr>
            <a:normAutofit/>
          </a:bodyPr>
          <a:lstStyle/>
          <a:p>
            <a:pPr marL="0" indent="0">
              <a:buNone/>
            </a:pPr>
            <a:r>
              <a:rPr lang="en-US" sz="4000" dirty="0"/>
              <a:t>Online Proctored Exams.</a:t>
            </a:r>
          </a:p>
        </p:txBody>
      </p:sp>
      <p:pic>
        <p:nvPicPr>
          <p:cNvPr id="6" name="Picture 5">
            <a:extLst>
              <a:ext uri="{FF2B5EF4-FFF2-40B4-BE49-F238E27FC236}">
                <a16:creationId xmlns:a16="http://schemas.microsoft.com/office/drawing/2014/main" id="{141A614E-A74B-4372-8402-184D986A3C34}"/>
              </a:ext>
            </a:extLst>
          </p:cNvPr>
          <p:cNvPicPr>
            <a:picLocks noChangeAspect="1"/>
          </p:cNvPicPr>
          <p:nvPr/>
        </p:nvPicPr>
        <p:blipFill>
          <a:blip r:embed="rId3"/>
          <a:stretch>
            <a:fillRect/>
          </a:stretch>
        </p:blipFill>
        <p:spPr>
          <a:xfrm>
            <a:off x="1232282" y="1516301"/>
            <a:ext cx="9727436" cy="5184302"/>
          </a:xfrm>
          <a:prstGeom prst="rect">
            <a:avLst/>
          </a:prstGeom>
        </p:spPr>
      </p:pic>
    </p:spTree>
    <p:extLst>
      <p:ext uri="{BB962C8B-B14F-4D97-AF65-F5344CB8AC3E}">
        <p14:creationId xmlns:p14="http://schemas.microsoft.com/office/powerpoint/2010/main" val="13090947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Beta Exams</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12</a:t>
            </a:fld>
            <a:endParaRPr lang="en-US" dirty="0"/>
          </a:p>
        </p:txBody>
      </p:sp>
      <p:sp>
        <p:nvSpPr>
          <p:cNvPr id="6" name="Title 4"/>
          <p:cNvSpPr txBox="1">
            <a:spLocks/>
          </p:cNvSpPr>
          <p:nvPr/>
        </p:nvSpPr>
        <p:spPr>
          <a:xfrm>
            <a:off x="381674" y="938677"/>
            <a:ext cx="10972800" cy="233859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You can take new cert exams for new technology for significant discounts (not free any more, more like $20).</a:t>
            </a:r>
          </a:p>
          <a:p>
            <a:endParaRPr lang="en-US" sz="3600" b="0" dirty="0">
              <a:solidFill>
                <a:schemeClr val="tx1"/>
              </a:solidFill>
              <a:latin typeface="+mn-lt"/>
            </a:endParaRPr>
          </a:p>
          <a:p>
            <a:r>
              <a:rPr lang="en-US" sz="3600" b="0" dirty="0">
                <a:solidFill>
                  <a:schemeClr val="tx1"/>
                </a:solidFill>
                <a:latin typeface="+mn-lt"/>
              </a:rPr>
              <a:t>Follow the </a:t>
            </a:r>
            <a:r>
              <a:rPr lang="en-US" sz="3600" b="0" dirty="0">
                <a:solidFill>
                  <a:schemeClr val="tx1"/>
                </a:solidFill>
                <a:latin typeface="+mn-lt"/>
                <a:hlinkClick r:id="rId3"/>
              </a:rPr>
              <a:t>Microsoft Learn Blog</a:t>
            </a:r>
            <a:r>
              <a:rPr lang="en-US" sz="3600" b="0" dirty="0">
                <a:solidFill>
                  <a:schemeClr val="tx1"/>
                </a:solidFill>
                <a:latin typeface="+mn-lt"/>
              </a:rPr>
              <a:t> for Beta announcements.</a:t>
            </a:r>
          </a:p>
          <a:p>
            <a:endParaRPr lang="en-US" sz="3600" b="0" dirty="0">
              <a:solidFill>
                <a:schemeClr val="tx1"/>
              </a:solidFill>
              <a:latin typeface="+mn-lt"/>
            </a:endParaRPr>
          </a:p>
        </p:txBody>
      </p:sp>
    </p:spTree>
    <p:extLst>
      <p:ext uri="{BB962C8B-B14F-4D97-AF65-F5344CB8AC3E}">
        <p14:creationId xmlns:p14="http://schemas.microsoft.com/office/powerpoint/2010/main" val="355132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$15USD Exam Offer</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13</a:t>
            </a:fld>
            <a:endParaRPr lang="en-US" dirty="0"/>
          </a:p>
        </p:txBody>
      </p:sp>
      <p:sp>
        <p:nvSpPr>
          <p:cNvPr id="6" name="Title 4"/>
          <p:cNvSpPr txBox="1">
            <a:spLocks/>
          </p:cNvSpPr>
          <p:nvPr/>
        </p:nvSpPr>
        <p:spPr>
          <a:xfrm>
            <a:off x="381674" y="938677"/>
            <a:ext cx="10972800" cy="233859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a:solidFill>
                  <a:schemeClr val="tx1"/>
                </a:solidFill>
                <a:latin typeface="+mn-lt"/>
              </a:rPr>
              <a:t>Through 2020 </a:t>
            </a:r>
            <a:r>
              <a:rPr lang="en-US" sz="3600" b="0" dirty="0">
                <a:solidFill>
                  <a:schemeClr val="tx1"/>
                </a:solidFill>
                <a:latin typeface="+mn-lt"/>
              </a:rPr>
              <a:t>anyone unemployed or furloughed due to COVID-19 can schedule one Microsoft Cert Exam for $15.</a:t>
            </a:r>
          </a:p>
          <a:p>
            <a:endParaRPr lang="en-US" sz="3600" b="0" dirty="0">
              <a:solidFill>
                <a:schemeClr val="tx1"/>
              </a:solidFill>
              <a:latin typeface="+mn-lt"/>
            </a:endParaRPr>
          </a:p>
          <a:p>
            <a:r>
              <a:rPr lang="en-US" sz="3600" b="0" dirty="0">
                <a:solidFill>
                  <a:schemeClr val="tx1"/>
                </a:solidFill>
                <a:latin typeface="+mn-lt"/>
              </a:rPr>
              <a:t>Offer here: </a:t>
            </a:r>
            <a:r>
              <a:rPr lang="en-US" sz="2400" b="0" dirty="0">
                <a:solidFill>
                  <a:schemeClr val="tx1"/>
                </a:solidFill>
                <a:latin typeface="+mn-lt"/>
                <a:hlinkClick r:id="rId3"/>
              </a:rPr>
              <a:t>https://docs.microsoft.com/en-us/learn/certifications/skillingoffer</a:t>
            </a:r>
            <a:endParaRPr lang="en-US" sz="2400" b="0" dirty="0">
              <a:solidFill>
                <a:schemeClr val="tx1"/>
              </a:solidFill>
              <a:latin typeface="+mn-lt"/>
            </a:endParaRPr>
          </a:p>
          <a:p>
            <a:endParaRPr lang="en-US" sz="2400" b="0" dirty="0">
              <a:solidFill>
                <a:schemeClr val="tx1"/>
              </a:solidFill>
              <a:latin typeface="+mn-lt"/>
            </a:endParaRPr>
          </a:p>
          <a:p>
            <a:endParaRPr lang="en-US" sz="2400" b="0" dirty="0">
              <a:solidFill>
                <a:schemeClr val="tx1"/>
              </a:solidFill>
              <a:latin typeface="+mn-lt"/>
            </a:endParaRPr>
          </a:p>
        </p:txBody>
      </p:sp>
    </p:spTree>
    <p:extLst>
      <p:ext uri="{BB962C8B-B14F-4D97-AF65-F5344CB8AC3E}">
        <p14:creationId xmlns:p14="http://schemas.microsoft.com/office/powerpoint/2010/main" val="2557568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1A79155-F1B1-43AF-B1A6-73D78FE9E406}"/>
              </a:ext>
            </a:extLst>
          </p:cNvPr>
          <p:cNvPicPr>
            <a:picLocks noChangeAspect="1"/>
          </p:cNvPicPr>
          <p:nvPr/>
        </p:nvPicPr>
        <p:blipFill>
          <a:blip r:embed="rId3"/>
          <a:stretch>
            <a:fillRect/>
          </a:stretch>
        </p:blipFill>
        <p:spPr>
          <a:xfrm>
            <a:off x="2901103" y="599090"/>
            <a:ext cx="5344262" cy="6258910"/>
          </a:xfrm>
          <a:prstGeom prst="rect">
            <a:avLst/>
          </a:prstGeom>
        </p:spPr>
      </p:pic>
      <p:sp>
        <p:nvSpPr>
          <p:cNvPr id="2" name="Title 1"/>
          <p:cNvSpPr>
            <a:spLocks noGrp="1"/>
          </p:cNvSpPr>
          <p:nvPr>
            <p:ph type="title"/>
          </p:nvPr>
        </p:nvSpPr>
        <p:spPr/>
        <p:txBody>
          <a:bodyPr/>
          <a:lstStyle/>
          <a:p>
            <a:r>
              <a:rPr lang="en-US" dirty="0"/>
              <a:t>What Is On a Cert Exam?</a:t>
            </a:r>
          </a:p>
        </p:txBody>
      </p:sp>
      <p:sp>
        <p:nvSpPr>
          <p:cNvPr id="7" name="Rectangle 6">
            <a:extLst>
              <a:ext uri="{FF2B5EF4-FFF2-40B4-BE49-F238E27FC236}">
                <a16:creationId xmlns:a16="http://schemas.microsoft.com/office/drawing/2014/main" id="{33799615-7B8C-48AC-BC5A-A32CFE850FD6}"/>
              </a:ext>
            </a:extLst>
          </p:cNvPr>
          <p:cNvSpPr/>
          <p:nvPr/>
        </p:nvSpPr>
        <p:spPr>
          <a:xfrm>
            <a:off x="8245365" y="6611402"/>
            <a:ext cx="3946635" cy="230832"/>
          </a:xfrm>
          <a:prstGeom prst="rect">
            <a:avLst/>
          </a:prstGeom>
        </p:spPr>
        <p:txBody>
          <a:bodyPr wrap="square">
            <a:spAutoFit/>
          </a:bodyPr>
          <a:lstStyle/>
          <a:p>
            <a:r>
              <a:rPr lang="en-US" sz="900" dirty="0">
                <a:hlinkClick r:id="rId4"/>
              </a:rPr>
              <a:t>https://docs.microsoft.com/en-us/learn/certifications/azure-data-fundamentals</a:t>
            </a:r>
            <a:endParaRPr lang="en-US" sz="900" dirty="0"/>
          </a:p>
        </p:txBody>
      </p:sp>
    </p:spTree>
    <p:extLst>
      <p:ext uri="{BB962C8B-B14F-4D97-AF65-F5344CB8AC3E}">
        <p14:creationId xmlns:p14="http://schemas.microsoft.com/office/powerpoint/2010/main" val="904721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Prepare for Cert Exams</a:t>
            </a:r>
          </a:p>
        </p:txBody>
      </p:sp>
      <p:sp>
        <p:nvSpPr>
          <p:cNvPr id="3" name="Content Placeholder 2"/>
          <p:cNvSpPr>
            <a:spLocks noGrp="1"/>
          </p:cNvSpPr>
          <p:nvPr>
            <p:ph idx="1"/>
          </p:nvPr>
        </p:nvSpPr>
        <p:spPr/>
        <p:txBody>
          <a:bodyPr>
            <a:noAutofit/>
          </a:bodyPr>
          <a:lstStyle/>
          <a:p>
            <a:r>
              <a:rPr lang="en-US" sz="4800" dirty="0"/>
              <a:t>Study by doing.</a:t>
            </a:r>
          </a:p>
          <a:p>
            <a:pPr lvl="1"/>
            <a:r>
              <a:rPr lang="en-US" sz="4000" dirty="0"/>
              <a:t>Review the domain. Unfamiliar features? Questions? “Lab it out!” </a:t>
            </a:r>
          </a:p>
          <a:p>
            <a:pPr lvl="1"/>
            <a:r>
              <a:rPr lang="en-US" sz="4000" dirty="0"/>
              <a:t>Microsoft’s training content on Azure topics is good, with </a:t>
            </a:r>
            <a:r>
              <a:rPr lang="en-US" sz="4000" b="1" dirty="0"/>
              <a:t>in-browser free sandboxes.</a:t>
            </a:r>
            <a:endParaRPr lang="en-US" sz="4000" dirty="0"/>
          </a:p>
          <a:p>
            <a:pPr marL="457200" lvl="1" indent="0">
              <a:buNone/>
            </a:pPr>
            <a:endParaRPr lang="en-US" sz="4000" dirty="0"/>
          </a:p>
        </p:txBody>
      </p:sp>
    </p:spTree>
    <p:extLst>
      <p:ext uri="{BB962C8B-B14F-4D97-AF65-F5344CB8AC3E}">
        <p14:creationId xmlns:p14="http://schemas.microsoft.com/office/powerpoint/2010/main" val="1681239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Prepare for Cert Exams</a:t>
            </a:r>
          </a:p>
        </p:txBody>
      </p:sp>
      <p:pic>
        <p:nvPicPr>
          <p:cNvPr id="6" name="Picture 5">
            <a:extLst>
              <a:ext uri="{FF2B5EF4-FFF2-40B4-BE49-F238E27FC236}">
                <a16:creationId xmlns:a16="http://schemas.microsoft.com/office/drawing/2014/main" id="{6F447C2F-BED1-4598-B509-90914B618DF9}"/>
              </a:ext>
            </a:extLst>
          </p:cNvPr>
          <p:cNvPicPr>
            <a:picLocks noChangeAspect="1"/>
          </p:cNvPicPr>
          <p:nvPr/>
        </p:nvPicPr>
        <p:blipFill>
          <a:blip r:embed="rId3"/>
          <a:stretch>
            <a:fillRect/>
          </a:stretch>
        </p:blipFill>
        <p:spPr>
          <a:xfrm>
            <a:off x="5354006" y="579135"/>
            <a:ext cx="6329994" cy="6310397"/>
          </a:xfrm>
          <a:prstGeom prst="rect">
            <a:avLst/>
          </a:prstGeom>
        </p:spPr>
      </p:pic>
      <p:sp>
        <p:nvSpPr>
          <p:cNvPr id="7" name="Rectangle 6">
            <a:extLst>
              <a:ext uri="{FF2B5EF4-FFF2-40B4-BE49-F238E27FC236}">
                <a16:creationId xmlns:a16="http://schemas.microsoft.com/office/drawing/2014/main" id="{DC188135-D512-4A1D-B71D-9D18BFA414D3}"/>
              </a:ext>
            </a:extLst>
          </p:cNvPr>
          <p:cNvSpPr/>
          <p:nvPr/>
        </p:nvSpPr>
        <p:spPr>
          <a:xfrm>
            <a:off x="0" y="6211669"/>
            <a:ext cx="6096000" cy="261610"/>
          </a:xfrm>
          <a:prstGeom prst="rect">
            <a:avLst/>
          </a:prstGeom>
        </p:spPr>
        <p:txBody>
          <a:bodyPr>
            <a:spAutoFit/>
          </a:bodyPr>
          <a:lstStyle/>
          <a:p>
            <a:r>
              <a:rPr lang="en-US" sz="1100" dirty="0">
                <a:hlinkClick r:id="rId4"/>
              </a:rPr>
              <a:t>https://docs.microsoft.com/en-us/learn/certifications/azure-data-fundamentals</a:t>
            </a:r>
            <a:endParaRPr lang="en-US" sz="1100" dirty="0"/>
          </a:p>
        </p:txBody>
      </p:sp>
    </p:spTree>
    <p:extLst>
      <p:ext uri="{BB962C8B-B14F-4D97-AF65-F5344CB8AC3E}">
        <p14:creationId xmlns:p14="http://schemas.microsoft.com/office/powerpoint/2010/main" val="252919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Prepare for Cert Exams</a:t>
            </a:r>
          </a:p>
        </p:txBody>
      </p:sp>
      <p:sp>
        <p:nvSpPr>
          <p:cNvPr id="3" name="Content Placeholder 2"/>
          <p:cNvSpPr>
            <a:spLocks noGrp="1"/>
          </p:cNvSpPr>
          <p:nvPr>
            <p:ph idx="1"/>
          </p:nvPr>
        </p:nvSpPr>
        <p:spPr>
          <a:xfrm>
            <a:off x="609600" y="990603"/>
            <a:ext cx="10972800" cy="5572122"/>
          </a:xfrm>
        </p:spPr>
        <p:txBody>
          <a:bodyPr>
            <a:normAutofit/>
          </a:bodyPr>
          <a:lstStyle/>
          <a:p>
            <a:r>
              <a:rPr lang="en-US" sz="4400" dirty="0"/>
              <a:t>Study by doing.</a:t>
            </a:r>
          </a:p>
          <a:p>
            <a:pPr lvl="1"/>
            <a:r>
              <a:rPr lang="en-US" sz="4000" dirty="0"/>
              <a:t>Lab environment at home or work, </a:t>
            </a:r>
            <a:br>
              <a:rPr lang="en-US" sz="4000" dirty="0"/>
            </a:br>
            <a:r>
              <a:rPr lang="en-US" sz="4000" dirty="0"/>
              <a:t>so you can build, break/fix, and learn.</a:t>
            </a:r>
          </a:p>
          <a:p>
            <a:pPr lvl="1"/>
            <a:r>
              <a:rPr lang="en-US" sz="4000" dirty="0"/>
              <a:t>Don’t have a test lab? </a:t>
            </a:r>
            <a:br>
              <a:rPr lang="en-US" sz="4000" dirty="0"/>
            </a:br>
            <a:r>
              <a:rPr lang="en-US" sz="4000" dirty="0"/>
              <a:t>Build one, it’s educational.</a:t>
            </a:r>
          </a:p>
          <a:p>
            <a:pPr lvl="1"/>
            <a:r>
              <a:rPr lang="en-US" sz="4000" dirty="0"/>
              <a:t>Invest significant time in your career.</a:t>
            </a:r>
          </a:p>
          <a:p>
            <a:pPr lvl="1"/>
            <a:r>
              <a:rPr lang="en-US" sz="4000" dirty="0"/>
              <a:t>Have a lab environment installed on your work/home PCs, or use Azure. (Free credits for students, new accounts, MSDN, etc.)</a:t>
            </a:r>
          </a:p>
        </p:txBody>
      </p:sp>
    </p:spTree>
    <p:extLst>
      <p:ext uri="{BB962C8B-B14F-4D97-AF65-F5344CB8AC3E}">
        <p14:creationId xmlns:p14="http://schemas.microsoft.com/office/powerpoint/2010/main" val="3397736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Prepare for Cert Exams</a:t>
            </a:r>
          </a:p>
        </p:txBody>
      </p:sp>
      <p:sp>
        <p:nvSpPr>
          <p:cNvPr id="3" name="Content Placeholder 2"/>
          <p:cNvSpPr>
            <a:spLocks noGrp="1"/>
          </p:cNvSpPr>
          <p:nvPr>
            <p:ph idx="1"/>
          </p:nvPr>
        </p:nvSpPr>
        <p:spPr>
          <a:xfrm>
            <a:off x="609600" y="990603"/>
            <a:ext cx="10972800" cy="5543547"/>
          </a:xfrm>
        </p:spPr>
        <p:txBody>
          <a:bodyPr>
            <a:normAutofit/>
          </a:bodyPr>
          <a:lstStyle/>
          <a:p>
            <a:r>
              <a:rPr lang="en-US" sz="4400" dirty="0"/>
              <a:t>Do not study </a:t>
            </a:r>
            <a:r>
              <a:rPr lang="en-US" sz="4400" i="1" dirty="0"/>
              <a:t>only</a:t>
            </a:r>
            <a:r>
              <a:rPr lang="en-US" sz="4400" dirty="0"/>
              <a:t> by reading books/online.</a:t>
            </a:r>
          </a:p>
          <a:p>
            <a:r>
              <a:rPr lang="en-US" sz="4400" dirty="0"/>
              <a:t>Memorization is rarely tested. </a:t>
            </a:r>
          </a:p>
          <a:p>
            <a:pPr lvl="1"/>
            <a:r>
              <a:rPr lang="en-US" sz="4000" dirty="0"/>
              <a:t>Though, you must know the subject material,</a:t>
            </a:r>
          </a:p>
          <a:p>
            <a:pPr marL="457200" lvl="1" indent="0">
              <a:buNone/>
            </a:pPr>
            <a:r>
              <a:rPr lang="en-US" sz="4000" b="1" dirty="0"/>
              <a:t>  proper feature choice</a:t>
            </a:r>
            <a:r>
              <a:rPr lang="en-US" sz="4000" dirty="0"/>
              <a:t> is likely to be tested.</a:t>
            </a:r>
          </a:p>
          <a:p>
            <a:pPr lvl="1"/>
            <a:r>
              <a:rPr lang="en-US" sz="4000" dirty="0"/>
              <a:t>For example, code sample questions are likely to test </a:t>
            </a:r>
            <a:r>
              <a:rPr lang="en-US" sz="4000" b="1" dirty="0"/>
              <a:t>dependency </a:t>
            </a:r>
            <a:r>
              <a:rPr lang="en-US" sz="4000" dirty="0"/>
              <a:t>or </a:t>
            </a:r>
            <a:r>
              <a:rPr lang="en-US" sz="4000" b="1" dirty="0"/>
              <a:t>correct tactic</a:t>
            </a:r>
            <a:r>
              <a:rPr lang="en-US" sz="4000" dirty="0"/>
              <a:t>, not syntax.</a:t>
            </a:r>
          </a:p>
        </p:txBody>
      </p:sp>
    </p:spTree>
    <p:extLst>
      <p:ext uri="{BB962C8B-B14F-4D97-AF65-F5344CB8AC3E}">
        <p14:creationId xmlns:p14="http://schemas.microsoft.com/office/powerpoint/2010/main" val="3615589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F33D2-C99C-40D1-89F1-A81B1F85D202}"/>
              </a:ext>
            </a:extLst>
          </p:cNvPr>
          <p:cNvSpPr>
            <a:spLocks noGrp="1"/>
          </p:cNvSpPr>
          <p:nvPr>
            <p:ph type="title"/>
          </p:nvPr>
        </p:nvSpPr>
        <p:spPr/>
        <p:txBody>
          <a:bodyPr/>
          <a:lstStyle/>
          <a:p>
            <a:r>
              <a:rPr lang="en-US" dirty="0"/>
              <a:t>What Exams Try to Test</a:t>
            </a:r>
          </a:p>
        </p:txBody>
      </p:sp>
      <p:sp>
        <p:nvSpPr>
          <p:cNvPr id="3" name="Content Placeholder 2">
            <a:extLst>
              <a:ext uri="{FF2B5EF4-FFF2-40B4-BE49-F238E27FC236}">
                <a16:creationId xmlns:a16="http://schemas.microsoft.com/office/drawing/2014/main" id="{FDC8B2BB-F0F2-481C-8DA0-098CADBB7296}"/>
              </a:ext>
            </a:extLst>
          </p:cNvPr>
          <p:cNvSpPr>
            <a:spLocks noGrp="1"/>
          </p:cNvSpPr>
          <p:nvPr>
            <p:ph idx="1"/>
          </p:nvPr>
        </p:nvSpPr>
        <p:spPr>
          <a:xfrm>
            <a:off x="609600" y="990603"/>
            <a:ext cx="10972800" cy="5657847"/>
          </a:xfrm>
        </p:spPr>
        <p:txBody>
          <a:bodyPr>
            <a:normAutofit/>
          </a:bodyPr>
          <a:lstStyle/>
          <a:p>
            <a:r>
              <a:rPr lang="en-US" sz="4000" dirty="0"/>
              <a:t>The exam questions are highly situational.</a:t>
            </a:r>
          </a:p>
          <a:p>
            <a:r>
              <a:rPr lang="en-US" sz="4000" dirty="0"/>
              <a:t>You are doing something with these conditions and variables. What should you choose. </a:t>
            </a:r>
            <a:br>
              <a:rPr lang="en-US" sz="4000" dirty="0"/>
            </a:br>
            <a:r>
              <a:rPr lang="en-US" sz="4000" dirty="0"/>
              <a:t>a. X  </a:t>
            </a:r>
            <a:br>
              <a:rPr lang="en-US" sz="4000" dirty="0"/>
            </a:br>
            <a:r>
              <a:rPr lang="en-US" sz="4000" dirty="0"/>
              <a:t>b. Y  </a:t>
            </a:r>
            <a:br>
              <a:rPr lang="en-US" sz="4000" dirty="0"/>
            </a:br>
            <a:r>
              <a:rPr lang="en-US" sz="4000" dirty="0"/>
              <a:t>c. Z  </a:t>
            </a:r>
            <a:br>
              <a:rPr lang="en-US" sz="4000" dirty="0"/>
            </a:br>
            <a:r>
              <a:rPr lang="en-US" sz="4000" dirty="0"/>
              <a:t>d. Q</a:t>
            </a:r>
          </a:p>
        </p:txBody>
      </p:sp>
    </p:spTree>
    <p:extLst>
      <p:ext uri="{BB962C8B-B14F-4D97-AF65-F5344CB8AC3E}">
        <p14:creationId xmlns:p14="http://schemas.microsoft.com/office/powerpoint/2010/main" val="1873288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Pop Quiz</a:t>
            </a:r>
          </a:p>
        </p:txBody>
      </p:sp>
      <p:sp>
        <p:nvSpPr>
          <p:cNvPr id="3" name="Content Placeholder 2"/>
          <p:cNvSpPr>
            <a:spLocks noGrp="1"/>
          </p:cNvSpPr>
          <p:nvPr>
            <p:ph idx="1"/>
          </p:nvPr>
        </p:nvSpPr>
        <p:spPr>
          <a:xfrm>
            <a:off x="609600" y="665018"/>
            <a:ext cx="10972800" cy="5631007"/>
          </a:xfrm>
        </p:spPr>
        <p:txBody>
          <a:bodyPr>
            <a:noAutofit/>
          </a:bodyPr>
          <a:lstStyle/>
          <a:p>
            <a:pPr>
              <a:lnSpc>
                <a:spcPct val="100000"/>
              </a:lnSpc>
            </a:pPr>
            <a:r>
              <a:rPr lang="en-US" dirty="0"/>
              <a:t>You are a member of the Council of Elrond.</a:t>
            </a:r>
          </a:p>
          <a:p>
            <a:pPr>
              <a:lnSpc>
                <a:spcPct val="100000"/>
              </a:lnSpc>
            </a:pPr>
            <a:r>
              <a:rPr lang="en-US" dirty="0"/>
              <a:t>You must choose someone present to bring the One Ring to Mordor. One does not simply walk into Mordor. The ring-bearer must not be desirous to use the ring to help their own kingdom. The ring-bearer must not own another of the Rings of Power. </a:t>
            </a:r>
          </a:p>
          <a:p>
            <a:pPr>
              <a:lnSpc>
                <a:spcPct val="100000"/>
              </a:lnSpc>
            </a:pPr>
            <a:r>
              <a:rPr lang="en-US" dirty="0"/>
              <a:t>You need to choose a ring-bearer.</a:t>
            </a:r>
          </a:p>
          <a:p>
            <a:pPr>
              <a:lnSpc>
                <a:spcPct val="100000"/>
              </a:lnSpc>
            </a:pPr>
            <a:r>
              <a:rPr lang="en-US" dirty="0"/>
              <a:t>Who should you choose?</a:t>
            </a:r>
          </a:p>
          <a:p>
            <a:pPr marL="0" indent="0">
              <a:lnSpc>
                <a:spcPct val="100000"/>
              </a:lnSpc>
              <a:buNone/>
            </a:pPr>
            <a:r>
              <a:rPr lang="en-US" dirty="0"/>
              <a:t>A. 	Smeagol</a:t>
            </a:r>
          </a:p>
          <a:p>
            <a:pPr marL="0" indent="0">
              <a:lnSpc>
                <a:spcPct val="100000"/>
              </a:lnSpc>
              <a:buNone/>
            </a:pPr>
            <a:r>
              <a:rPr lang="en-US" dirty="0"/>
              <a:t>B. 	Boromir of Gondor</a:t>
            </a:r>
          </a:p>
          <a:p>
            <a:pPr marL="0" indent="0">
              <a:lnSpc>
                <a:spcPct val="100000"/>
              </a:lnSpc>
              <a:buNone/>
            </a:pPr>
            <a:r>
              <a:rPr lang="en-US" dirty="0"/>
              <a:t>C. 	Frodo Baggins</a:t>
            </a:r>
          </a:p>
          <a:p>
            <a:pPr marL="0" indent="0">
              <a:lnSpc>
                <a:spcPct val="100000"/>
              </a:lnSpc>
              <a:buNone/>
            </a:pPr>
            <a:r>
              <a:rPr lang="en-US" dirty="0"/>
              <a:t>D. 	Gandalf the Grey</a:t>
            </a:r>
          </a:p>
          <a:p>
            <a:pPr>
              <a:lnSpc>
                <a:spcPct val="100000"/>
              </a:lnSpc>
            </a:pPr>
            <a:endParaRPr lang="en-US" dirty="0"/>
          </a:p>
        </p:txBody>
      </p:sp>
      <p:sp>
        <p:nvSpPr>
          <p:cNvPr id="17" name="Arrow: Right 16" descr="The correct answer"/>
          <p:cNvSpPr/>
          <p:nvPr/>
        </p:nvSpPr>
        <p:spPr>
          <a:xfrm rot="10800000">
            <a:off x="4073237" y="5308733"/>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7388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Real Answer Options</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20</a:t>
            </a:fld>
            <a:endParaRPr lang="en-US"/>
          </a:p>
        </p:txBody>
      </p:sp>
      <p:sp>
        <p:nvSpPr>
          <p:cNvPr id="6" name="Title 4"/>
          <p:cNvSpPr txBox="1">
            <a:spLocks/>
          </p:cNvSpPr>
          <p:nvPr/>
        </p:nvSpPr>
        <p:spPr>
          <a:xfrm>
            <a:off x="285980" y="839972"/>
            <a:ext cx="11626619" cy="5637027"/>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pPr marL="571500" indent="-571500">
              <a:buFont typeface="Arial" panose="020B0604020202020204" pitchFamily="34" charset="0"/>
              <a:buChar char="•"/>
            </a:pPr>
            <a:r>
              <a:rPr lang="en-US" b="0" dirty="0">
                <a:solidFill>
                  <a:schemeClr val="tx1"/>
                </a:solidFill>
                <a:latin typeface="+mn-lt"/>
              </a:rPr>
              <a:t>The correct answer must be 100% correct.  </a:t>
            </a:r>
            <a:br>
              <a:rPr lang="en-US" b="0" dirty="0">
                <a:solidFill>
                  <a:schemeClr val="tx1"/>
                </a:solidFill>
                <a:latin typeface="+mn-lt"/>
              </a:rPr>
            </a:br>
            <a:r>
              <a:rPr lang="en-US" b="0" dirty="0">
                <a:solidFill>
                  <a:schemeClr val="tx1"/>
                </a:solidFill>
                <a:latin typeface="+mn-lt"/>
              </a:rPr>
              <a:t>The "distractors" must be plausible, but 100% wrong.</a:t>
            </a:r>
          </a:p>
          <a:p>
            <a:pPr marL="571500" indent="-571500">
              <a:buFont typeface="Arial" panose="020B0604020202020204" pitchFamily="34" charset="0"/>
              <a:buChar char="•"/>
            </a:pPr>
            <a:r>
              <a:rPr lang="en-US" b="0" i="1" dirty="0">
                <a:solidFill>
                  <a:schemeClr val="tx1"/>
                </a:solidFill>
                <a:latin typeface="+mn-lt"/>
              </a:rPr>
              <a:t>But we can't make stuff up.</a:t>
            </a:r>
            <a:r>
              <a:rPr lang="en-US" b="0" dirty="0">
                <a:solidFill>
                  <a:schemeClr val="tx1"/>
                </a:solidFill>
                <a:latin typeface="+mn-lt"/>
              </a:rPr>
              <a:t> Every answer you see is something real. We write plausible real wrong answers.</a:t>
            </a:r>
          </a:p>
          <a:p>
            <a:pPr marL="571500" indent="-571500">
              <a:buFont typeface="Arial" panose="020B0604020202020204" pitchFamily="34" charset="0"/>
              <a:buChar char="•"/>
            </a:pPr>
            <a:r>
              <a:rPr lang="en-US" b="0" dirty="0">
                <a:solidFill>
                  <a:schemeClr val="tx1"/>
                </a:solidFill>
                <a:latin typeface="+mn-lt"/>
              </a:rPr>
              <a:t>For example:</a:t>
            </a:r>
          </a:p>
          <a:p>
            <a:pPr lvl="2"/>
            <a:r>
              <a:rPr lang="en-US" sz="4000" b="0" dirty="0">
                <a:solidFill>
                  <a:schemeClr val="tx1"/>
                </a:solidFill>
                <a:latin typeface="+mn-lt"/>
              </a:rPr>
              <a:t>In SQL Server, there is no “CHECKSUM Recovery Model” you won’t see it as a choice on an exam.</a:t>
            </a:r>
          </a:p>
          <a:p>
            <a:pPr marL="571500" indent="-571500">
              <a:buFont typeface="Arial" panose="020B0604020202020204" pitchFamily="34" charset="0"/>
              <a:buChar char="•"/>
            </a:pPr>
            <a:endParaRPr lang="en-US" b="0" dirty="0">
              <a:solidFill>
                <a:schemeClr val="tx1"/>
              </a:solidFill>
              <a:latin typeface="+mn-lt"/>
            </a:endParaRPr>
          </a:p>
        </p:txBody>
      </p:sp>
    </p:spTree>
    <p:extLst>
      <p:ext uri="{BB962C8B-B14F-4D97-AF65-F5344CB8AC3E}">
        <p14:creationId xmlns:p14="http://schemas.microsoft.com/office/powerpoint/2010/main" val="1514263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Fun With Grammar</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21</a:t>
            </a:fld>
            <a:endParaRPr lang="en-US"/>
          </a:p>
        </p:txBody>
      </p:sp>
      <p:sp>
        <p:nvSpPr>
          <p:cNvPr id="6" name="Title 4"/>
          <p:cNvSpPr txBox="1">
            <a:spLocks/>
          </p:cNvSpPr>
          <p:nvPr/>
        </p:nvSpPr>
        <p:spPr>
          <a:xfrm>
            <a:off x="381674" y="938677"/>
            <a:ext cx="10972800" cy="233859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pPr marL="514350" indent="-514350">
              <a:buFont typeface="+mj-lt"/>
              <a:buAutoNum type="arabicPeriod"/>
            </a:pPr>
            <a:r>
              <a:rPr lang="en-US" sz="3200" b="0" dirty="0">
                <a:solidFill>
                  <a:schemeClr val="tx1"/>
                </a:solidFill>
                <a:latin typeface="+mn-lt"/>
              </a:rPr>
              <a:t>What "</a:t>
            </a:r>
            <a:r>
              <a:rPr lang="en-US" sz="3200" dirty="0">
                <a:solidFill>
                  <a:schemeClr val="tx1"/>
                </a:solidFill>
                <a:latin typeface="+mn-lt"/>
              </a:rPr>
              <a:t>should</a:t>
            </a:r>
            <a:r>
              <a:rPr lang="en-US" sz="3200" b="0" dirty="0">
                <a:solidFill>
                  <a:schemeClr val="tx1"/>
                </a:solidFill>
                <a:latin typeface="+mn-lt"/>
              </a:rPr>
              <a:t> you use" not "could use" or "would use“</a:t>
            </a:r>
          </a:p>
          <a:p>
            <a:pPr marL="514350" indent="-514350">
              <a:buFont typeface="+mj-lt"/>
              <a:buAutoNum type="arabicPeriod"/>
            </a:pPr>
            <a:r>
              <a:rPr lang="en-US" sz="3200" b="0" dirty="0">
                <a:solidFill>
                  <a:schemeClr val="tx1"/>
                </a:solidFill>
              </a:rPr>
              <a:t>"</a:t>
            </a:r>
            <a:r>
              <a:rPr lang="en-US" sz="3200" b="0" dirty="0">
                <a:solidFill>
                  <a:schemeClr val="tx1"/>
                </a:solidFill>
                <a:latin typeface="+mn-lt"/>
              </a:rPr>
              <a:t>You </a:t>
            </a:r>
            <a:r>
              <a:rPr lang="en-US" sz="3200" dirty="0">
                <a:solidFill>
                  <a:schemeClr val="tx1"/>
                </a:solidFill>
                <a:latin typeface="+mn-lt"/>
              </a:rPr>
              <a:t>need </a:t>
            </a:r>
            <a:r>
              <a:rPr lang="en-US" sz="3200" b="0" dirty="0">
                <a:solidFill>
                  <a:schemeClr val="tx1"/>
                </a:solidFill>
                <a:latin typeface="+mn-lt"/>
              </a:rPr>
              <a:t>to</a:t>
            </a:r>
            <a:r>
              <a:rPr lang="en-US" sz="3200" b="0" dirty="0">
                <a:solidFill>
                  <a:schemeClr val="tx1"/>
                </a:solidFill>
              </a:rPr>
              <a:t>"</a:t>
            </a:r>
            <a:r>
              <a:rPr lang="en-US" sz="3200" b="0" dirty="0">
                <a:solidFill>
                  <a:schemeClr val="tx1"/>
                </a:solidFill>
                <a:latin typeface="+mn-lt"/>
              </a:rPr>
              <a:t> not </a:t>
            </a:r>
            <a:r>
              <a:rPr lang="en-US" sz="3200" b="0" dirty="0">
                <a:solidFill>
                  <a:schemeClr val="tx1"/>
                </a:solidFill>
              </a:rPr>
              <a:t>"</a:t>
            </a:r>
            <a:r>
              <a:rPr lang="en-US" sz="3200" b="0" dirty="0">
                <a:solidFill>
                  <a:schemeClr val="tx1"/>
                </a:solidFill>
                <a:latin typeface="+mn-lt"/>
              </a:rPr>
              <a:t>you must</a:t>
            </a:r>
            <a:r>
              <a:rPr lang="en-US" sz="3200" b="0" dirty="0">
                <a:solidFill>
                  <a:schemeClr val="tx1"/>
                </a:solidFill>
              </a:rPr>
              <a:t>“</a:t>
            </a:r>
            <a:endParaRPr lang="en-US" sz="3200" b="0" dirty="0">
              <a:solidFill>
                <a:schemeClr val="tx1"/>
              </a:solidFill>
              <a:latin typeface="+mn-lt"/>
            </a:endParaRPr>
          </a:p>
          <a:p>
            <a:pPr marL="514350" indent="-514350">
              <a:buFont typeface="+mj-lt"/>
              <a:buAutoNum type="arabicPeriod"/>
            </a:pPr>
            <a:r>
              <a:rPr lang="en-US" sz="3200" b="0" dirty="0">
                <a:solidFill>
                  <a:schemeClr val="tx1"/>
                </a:solidFill>
                <a:latin typeface="+mn-lt"/>
              </a:rPr>
              <a:t>"</a:t>
            </a:r>
            <a:r>
              <a:rPr lang="en-US" sz="3200" dirty="0">
                <a:solidFill>
                  <a:schemeClr val="tx1"/>
                </a:solidFill>
                <a:latin typeface="+mn-lt"/>
              </a:rPr>
              <a:t>By using</a:t>
            </a:r>
            <a:r>
              <a:rPr lang="en-US" sz="3200" b="0" dirty="0">
                <a:solidFill>
                  <a:schemeClr val="tx1"/>
                </a:solidFill>
                <a:latin typeface="+mn-lt"/>
              </a:rPr>
              <a:t>" not "using“</a:t>
            </a:r>
          </a:p>
          <a:p>
            <a:pPr marL="514350" indent="-514350">
              <a:buFont typeface="+mj-lt"/>
              <a:buAutoNum type="arabicPeriod"/>
            </a:pPr>
            <a:r>
              <a:rPr lang="en-US" sz="3200" b="0" dirty="0">
                <a:solidFill>
                  <a:schemeClr val="tx1"/>
                </a:solidFill>
                <a:latin typeface="+mn-lt"/>
              </a:rPr>
              <a:t>"</a:t>
            </a:r>
            <a:r>
              <a:rPr lang="en-US" sz="3200" dirty="0">
                <a:solidFill>
                  <a:schemeClr val="tx1"/>
                </a:solidFill>
                <a:latin typeface="+mn-lt"/>
              </a:rPr>
              <a:t>Named</a:t>
            </a:r>
            <a:r>
              <a:rPr lang="en-US" sz="3200" b="0" dirty="0">
                <a:solidFill>
                  <a:schemeClr val="tx1"/>
                </a:solidFill>
                <a:latin typeface="+mn-lt"/>
              </a:rPr>
              <a:t>" not "called“</a:t>
            </a:r>
          </a:p>
          <a:p>
            <a:pPr marL="514350" indent="-514350">
              <a:buFont typeface="+mj-lt"/>
              <a:buAutoNum type="arabicPeriod"/>
            </a:pPr>
            <a:r>
              <a:rPr lang="en-US" sz="3200" b="0" dirty="0">
                <a:solidFill>
                  <a:schemeClr val="tx1"/>
                </a:solidFill>
                <a:latin typeface="+mn-lt"/>
              </a:rPr>
              <a:t>"You are </a:t>
            </a:r>
            <a:r>
              <a:rPr lang="en-US" sz="3200" dirty="0">
                <a:solidFill>
                  <a:schemeClr val="tx1"/>
                </a:solidFill>
                <a:latin typeface="+mn-lt"/>
              </a:rPr>
              <a:t>developing</a:t>
            </a:r>
            <a:r>
              <a:rPr lang="en-US" sz="3200" b="0" dirty="0">
                <a:solidFill>
                  <a:schemeClr val="tx1"/>
                </a:solidFill>
                <a:latin typeface="+mn-lt"/>
              </a:rPr>
              <a:t>" not "you are working on“</a:t>
            </a:r>
          </a:p>
          <a:p>
            <a:pPr marL="514350" indent="-514350">
              <a:buFont typeface="+mj-lt"/>
              <a:buAutoNum type="arabicPeriod"/>
            </a:pPr>
            <a:r>
              <a:rPr lang="en-US" sz="3200" b="0" dirty="0">
                <a:solidFill>
                  <a:schemeClr val="tx1"/>
                </a:solidFill>
                <a:latin typeface="+mn-lt"/>
              </a:rPr>
              <a:t>"by using the </a:t>
            </a:r>
            <a:r>
              <a:rPr lang="en-US" sz="3200" dirty="0">
                <a:solidFill>
                  <a:schemeClr val="tx1"/>
                </a:solidFill>
                <a:latin typeface="+mn-lt"/>
              </a:rPr>
              <a:t>least amount of administrative effort</a:t>
            </a:r>
            <a:r>
              <a:rPr lang="en-US" sz="3200" b="0" dirty="0">
                <a:solidFill>
                  <a:schemeClr val="tx1"/>
                </a:solidFill>
                <a:latin typeface="+mn-lt"/>
              </a:rPr>
              <a:t>" not "most efficiently" or "best” or “of course you’d do it this way”</a:t>
            </a:r>
          </a:p>
          <a:p>
            <a:pPr marL="514350" indent="-514350">
              <a:buFont typeface="+mj-lt"/>
              <a:buAutoNum type="arabicPeriod"/>
            </a:pPr>
            <a:r>
              <a:rPr lang="en-US" sz="3200" b="0" dirty="0">
                <a:solidFill>
                  <a:schemeClr val="tx1"/>
                </a:solidFill>
                <a:latin typeface="+mn-lt"/>
              </a:rPr>
              <a:t>"</a:t>
            </a:r>
            <a:r>
              <a:rPr lang="en-US" sz="3200" dirty="0">
                <a:solidFill>
                  <a:schemeClr val="tx1"/>
                </a:solidFill>
                <a:latin typeface="+mn-lt"/>
              </a:rPr>
              <a:t>server that runs SQL Server</a:t>
            </a:r>
            <a:r>
              <a:rPr lang="en-US" sz="3200" b="0" dirty="0">
                <a:solidFill>
                  <a:schemeClr val="tx1"/>
                </a:solidFill>
                <a:latin typeface="+mn-lt"/>
              </a:rPr>
              <a:t>" not "running SQL“ or “SQL server”</a:t>
            </a:r>
          </a:p>
          <a:p>
            <a:pPr marL="514350" indent="-514350">
              <a:buFont typeface="+mj-lt"/>
              <a:buAutoNum type="arabicPeriod"/>
            </a:pPr>
            <a:r>
              <a:rPr lang="en-US" sz="3200" b="0" dirty="0">
                <a:solidFill>
                  <a:schemeClr val="tx1"/>
                </a:solidFill>
                <a:latin typeface="+mn-lt"/>
              </a:rPr>
              <a:t>Also, if the word/phrase doesn't translate well, don't use it.</a:t>
            </a:r>
          </a:p>
        </p:txBody>
      </p:sp>
    </p:spTree>
    <p:extLst>
      <p:ext uri="{BB962C8B-B14F-4D97-AF65-F5344CB8AC3E}">
        <p14:creationId xmlns:p14="http://schemas.microsoft.com/office/powerpoint/2010/main" val="2969975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Fun With Grammar</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22</a:t>
            </a:fld>
            <a:endParaRPr lang="en-US"/>
          </a:p>
        </p:txBody>
      </p:sp>
      <p:sp>
        <p:nvSpPr>
          <p:cNvPr id="6" name="Title 4"/>
          <p:cNvSpPr txBox="1">
            <a:spLocks/>
          </p:cNvSpPr>
          <p:nvPr/>
        </p:nvSpPr>
        <p:spPr>
          <a:xfrm>
            <a:off x="381674" y="938677"/>
            <a:ext cx="11404942" cy="233859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200" b="0" dirty="0">
                <a:solidFill>
                  <a:schemeClr val="tx1"/>
                </a:solidFill>
                <a:latin typeface="+mn-lt"/>
              </a:rPr>
              <a:t>The word "</a:t>
            </a:r>
            <a:r>
              <a:rPr lang="en-US" sz="3200" dirty="0">
                <a:solidFill>
                  <a:schemeClr val="tx1"/>
                </a:solidFill>
                <a:latin typeface="+mn-lt"/>
              </a:rPr>
              <a:t>only</a:t>
            </a:r>
            <a:r>
              <a:rPr lang="en-US" sz="3200" b="0" dirty="0">
                <a:solidFill>
                  <a:schemeClr val="tx1"/>
                </a:solidFill>
                <a:latin typeface="+mn-lt"/>
              </a:rPr>
              <a:t>" is a pain. It must be exact. Think translation!</a:t>
            </a:r>
          </a:p>
          <a:p>
            <a:endParaRPr lang="en-US" sz="3200" b="0" dirty="0">
              <a:solidFill>
                <a:schemeClr val="tx1"/>
              </a:solidFill>
              <a:latin typeface="+mn-lt"/>
            </a:endParaRPr>
          </a:p>
          <a:p>
            <a:r>
              <a:rPr lang="en-US" sz="3200" b="0" dirty="0">
                <a:solidFill>
                  <a:schemeClr val="tx1"/>
                </a:solidFill>
                <a:latin typeface="+mn-lt"/>
              </a:rPr>
              <a:t>Tonight we are serving </a:t>
            </a:r>
            <a:r>
              <a:rPr lang="en-US" sz="3200" dirty="0">
                <a:solidFill>
                  <a:schemeClr val="tx1"/>
                </a:solidFill>
                <a:latin typeface="+mn-lt"/>
              </a:rPr>
              <a:t>enchiladas</a:t>
            </a:r>
            <a:r>
              <a:rPr lang="en-US" sz="3200" b="0" dirty="0">
                <a:solidFill>
                  <a:schemeClr val="tx1"/>
                </a:solidFill>
                <a:latin typeface="+mn-lt"/>
              </a:rPr>
              <a:t> </a:t>
            </a:r>
            <a:r>
              <a:rPr lang="en-US" sz="3200" dirty="0">
                <a:solidFill>
                  <a:schemeClr val="tx1"/>
                </a:solidFill>
                <a:latin typeface="+mn-lt"/>
              </a:rPr>
              <a:t>only</a:t>
            </a:r>
            <a:r>
              <a:rPr lang="en-US" sz="3200" b="0" dirty="0">
                <a:solidFill>
                  <a:schemeClr val="tx1"/>
                </a:solidFill>
                <a:latin typeface="+mn-lt"/>
              </a:rPr>
              <a:t>.  </a:t>
            </a:r>
          </a:p>
          <a:p>
            <a:r>
              <a:rPr lang="en-US" sz="3200" b="0" dirty="0">
                <a:solidFill>
                  <a:schemeClr val="tx1"/>
                </a:solidFill>
                <a:latin typeface="+mn-lt"/>
              </a:rPr>
              <a:t>Tonight </a:t>
            </a:r>
            <a:r>
              <a:rPr lang="en-US" sz="3200" dirty="0">
                <a:solidFill>
                  <a:schemeClr val="tx1"/>
                </a:solidFill>
                <a:latin typeface="+mn-lt"/>
              </a:rPr>
              <a:t>we only </a:t>
            </a:r>
            <a:r>
              <a:rPr lang="en-US" sz="3200" b="0" dirty="0">
                <a:solidFill>
                  <a:schemeClr val="tx1"/>
                </a:solidFill>
                <a:latin typeface="+mn-lt"/>
              </a:rPr>
              <a:t>are serving enchiladas. </a:t>
            </a:r>
            <a:r>
              <a:rPr lang="en-US" sz="3200" dirty="0">
                <a:solidFill>
                  <a:schemeClr val="tx1"/>
                </a:solidFill>
                <a:latin typeface="+mn-lt"/>
              </a:rPr>
              <a:t> </a:t>
            </a:r>
            <a:endParaRPr lang="en-US" sz="3200" b="0" dirty="0">
              <a:solidFill>
                <a:schemeClr val="tx1"/>
              </a:solidFill>
              <a:latin typeface="+mn-lt"/>
            </a:endParaRPr>
          </a:p>
          <a:p>
            <a:r>
              <a:rPr lang="en-US" sz="3200" dirty="0">
                <a:solidFill>
                  <a:schemeClr val="tx1"/>
                </a:solidFill>
                <a:latin typeface="+mn-lt"/>
              </a:rPr>
              <a:t>Tonight</a:t>
            </a:r>
            <a:r>
              <a:rPr lang="en-US" sz="3200" b="0" dirty="0">
                <a:solidFill>
                  <a:schemeClr val="tx1"/>
                </a:solidFill>
                <a:latin typeface="+mn-lt"/>
              </a:rPr>
              <a:t> </a:t>
            </a:r>
            <a:r>
              <a:rPr lang="en-US" sz="3200" dirty="0">
                <a:solidFill>
                  <a:schemeClr val="tx1"/>
                </a:solidFill>
                <a:latin typeface="+mn-lt"/>
              </a:rPr>
              <a:t>only</a:t>
            </a:r>
            <a:r>
              <a:rPr lang="en-US" sz="3200" b="0" dirty="0">
                <a:solidFill>
                  <a:schemeClr val="tx1"/>
                </a:solidFill>
                <a:latin typeface="+mn-lt"/>
              </a:rPr>
              <a:t> we are only serving enchiladas.  </a:t>
            </a:r>
          </a:p>
          <a:p>
            <a:endParaRPr lang="en-US" sz="3200" b="0" dirty="0">
              <a:solidFill>
                <a:schemeClr val="tx1"/>
              </a:solidFill>
              <a:latin typeface="+mn-lt"/>
            </a:endParaRPr>
          </a:p>
          <a:p>
            <a:r>
              <a:rPr lang="en-US" sz="3200" b="0" dirty="0">
                <a:solidFill>
                  <a:schemeClr val="tx1"/>
                </a:solidFill>
                <a:latin typeface="+mn-lt"/>
              </a:rPr>
              <a:t>The "application </a:t>
            </a:r>
            <a:r>
              <a:rPr lang="en-US" sz="3200" dirty="0">
                <a:solidFill>
                  <a:schemeClr val="tx1"/>
                </a:solidFill>
                <a:latin typeface="+mn-lt"/>
              </a:rPr>
              <a:t>only connects </a:t>
            </a:r>
            <a:r>
              <a:rPr lang="en-US" sz="3200" b="0" dirty="0">
                <a:solidFill>
                  <a:schemeClr val="tx1"/>
                </a:solidFill>
                <a:latin typeface="+mn-lt"/>
              </a:rPr>
              <a:t>to one database”  </a:t>
            </a:r>
          </a:p>
          <a:p>
            <a:r>
              <a:rPr lang="en-US" sz="3200" b="0" dirty="0">
                <a:solidFill>
                  <a:schemeClr val="tx1"/>
                </a:solidFill>
                <a:latin typeface="+mn-lt"/>
              </a:rPr>
              <a:t>vs. </a:t>
            </a:r>
          </a:p>
          <a:p>
            <a:r>
              <a:rPr lang="en-US" sz="3200" b="0" dirty="0">
                <a:solidFill>
                  <a:schemeClr val="tx1"/>
                </a:solidFill>
                <a:latin typeface="+mn-lt"/>
              </a:rPr>
              <a:t>the "application connects to </a:t>
            </a:r>
            <a:r>
              <a:rPr lang="en-US" sz="3200" dirty="0">
                <a:solidFill>
                  <a:schemeClr val="tx1"/>
                </a:solidFill>
                <a:latin typeface="+mn-lt"/>
              </a:rPr>
              <a:t>only</a:t>
            </a:r>
            <a:r>
              <a:rPr lang="en-US" sz="3200" b="0" dirty="0">
                <a:solidFill>
                  <a:schemeClr val="tx1"/>
                </a:solidFill>
                <a:latin typeface="+mn-lt"/>
              </a:rPr>
              <a:t> </a:t>
            </a:r>
            <a:r>
              <a:rPr lang="en-US" sz="3200" dirty="0">
                <a:solidFill>
                  <a:schemeClr val="tx1"/>
                </a:solidFill>
                <a:latin typeface="+mn-lt"/>
              </a:rPr>
              <a:t>one</a:t>
            </a:r>
            <a:r>
              <a:rPr lang="en-US" sz="3200" b="0" dirty="0">
                <a:solidFill>
                  <a:schemeClr val="tx1"/>
                </a:solidFill>
                <a:latin typeface="+mn-lt"/>
              </a:rPr>
              <a:t> database” </a:t>
            </a:r>
          </a:p>
        </p:txBody>
      </p:sp>
    </p:spTree>
    <p:extLst>
      <p:ext uri="{BB962C8B-B14F-4D97-AF65-F5344CB8AC3E}">
        <p14:creationId xmlns:p14="http://schemas.microsoft.com/office/powerpoint/2010/main" val="2257559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“Best Practices”</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23</a:t>
            </a:fld>
            <a:endParaRPr lang="en-US"/>
          </a:p>
        </p:txBody>
      </p:sp>
      <p:sp>
        <p:nvSpPr>
          <p:cNvPr id="6" name="Title 4"/>
          <p:cNvSpPr txBox="1">
            <a:spLocks/>
          </p:cNvSpPr>
          <p:nvPr/>
        </p:nvSpPr>
        <p:spPr>
          <a:xfrm>
            <a:off x="402939" y="938677"/>
            <a:ext cx="10972800" cy="233859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200" b="0" dirty="0">
                <a:solidFill>
                  <a:schemeClr val="tx1"/>
                </a:solidFill>
                <a:latin typeface="+mn-lt"/>
              </a:rPr>
              <a:t>Never assume a question is asking you for the “Best Practice.”</a:t>
            </a:r>
          </a:p>
          <a:p>
            <a:r>
              <a:rPr lang="en-US" sz="3200" b="0" dirty="0">
                <a:solidFill>
                  <a:schemeClr val="tx1"/>
                </a:solidFill>
                <a:latin typeface="+mn-lt"/>
              </a:rPr>
              <a:t>Something in the question will make the other answers wrong.</a:t>
            </a:r>
          </a:p>
          <a:p>
            <a:endParaRPr lang="en-US" sz="3200" b="0" dirty="0">
              <a:solidFill>
                <a:schemeClr val="tx1"/>
              </a:solidFill>
              <a:latin typeface="+mn-lt"/>
            </a:endParaRPr>
          </a:p>
          <a:p>
            <a:r>
              <a:rPr lang="en-US" sz="3200" dirty="0">
                <a:solidFill>
                  <a:schemeClr val="tx1"/>
                </a:solidFill>
                <a:latin typeface="+mn-lt"/>
              </a:rPr>
              <a:t>“Best Practices” are not testable </a:t>
            </a:r>
            <a:br>
              <a:rPr lang="en-US" sz="3200" dirty="0">
                <a:solidFill>
                  <a:schemeClr val="tx1"/>
                </a:solidFill>
                <a:latin typeface="+mn-lt"/>
              </a:rPr>
            </a:br>
            <a:r>
              <a:rPr lang="en-US" sz="3200" b="0" dirty="0">
                <a:solidFill>
                  <a:schemeClr val="tx1"/>
                </a:solidFill>
                <a:latin typeface="+mn-lt"/>
              </a:rPr>
              <a:t>but may be used as distractors. </a:t>
            </a:r>
          </a:p>
          <a:p>
            <a:r>
              <a:rPr lang="en-US" sz="3200" b="0" dirty="0">
                <a:solidFill>
                  <a:schemeClr val="tx1"/>
                </a:solidFill>
                <a:latin typeface="+mn-lt"/>
              </a:rPr>
              <a:t>We can’t test:</a:t>
            </a:r>
          </a:p>
          <a:p>
            <a:pPr marL="457200" indent="-457200">
              <a:buFont typeface="Arial" panose="020B0604020202020204" pitchFamily="34" charset="0"/>
              <a:buChar char="•"/>
            </a:pPr>
            <a:r>
              <a:rPr lang="en-US" sz="3200" b="0" dirty="0">
                <a:solidFill>
                  <a:schemeClr val="tx1"/>
                </a:solidFill>
                <a:latin typeface="+mn-lt"/>
              </a:rPr>
              <a:t>unenforced naming conventions or file extensions</a:t>
            </a:r>
          </a:p>
          <a:p>
            <a:pPr marL="457200" indent="-457200">
              <a:buFont typeface="Arial" panose="020B0604020202020204" pitchFamily="34" charset="0"/>
              <a:buChar char="•"/>
            </a:pPr>
            <a:r>
              <a:rPr lang="en-US" sz="3200" b="0" dirty="0">
                <a:solidFill>
                  <a:schemeClr val="tx1"/>
                </a:solidFill>
                <a:latin typeface="+mn-lt"/>
              </a:rPr>
              <a:t>generally accepted standard </a:t>
            </a:r>
          </a:p>
          <a:p>
            <a:pPr marL="457200" indent="-457200">
              <a:buFont typeface="Arial" panose="020B0604020202020204" pitchFamily="34" charset="0"/>
              <a:buChar char="•"/>
            </a:pPr>
            <a:r>
              <a:rPr lang="en-US" sz="3200" b="0" dirty="0">
                <a:solidFill>
                  <a:schemeClr val="tx1"/>
                </a:solidFill>
                <a:latin typeface="+mn-lt"/>
              </a:rPr>
              <a:t>the normal order for this </a:t>
            </a:r>
          </a:p>
          <a:p>
            <a:pPr marL="457200" indent="-457200">
              <a:buFont typeface="Arial" panose="020B0604020202020204" pitchFamily="34" charset="0"/>
              <a:buChar char="•"/>
            </a:pPr>
            <a:r>
              <a:rPr lang="en-US" sz="3200" b="0" dirty="0">
                <a:solidFill>
                  <a:schemeClr val="tx1"/>
                </a:solidFill>
                <a:latin typeface="+mn-lt"/>
              </a:rPr>
              <a:t>how it has always been done </a:t>
            </a:r>
          </a:p>
          <a:p>
            <a:pPr marL="457200" indent="-457200">
              <a:buFont typeface="Arial" panose="020B0604020202020204" pitchFamily="34" charset="0"/>
              <a:buChar char="•"/>
            </a:pPr>
            <a:r>
              <a:rPr lang="en-US" sz="3200" b="0" dirty="0">
                <a:solidFill>
                  <a:schemeClr val="tx1"/>
                </a:solidFill>
                <a:latin typeface="+mn-lt"/>
              </a:rPr>
              <a:t>“industry knowledge”</a:t>
            </a:r>
          </a:p>
        </p:txBody>
      </p:sp>
    </p:spTree>
    <p:extLst>
      <p:ext uri="{BB962C8B-B14F-4D97-AF65-F5344CB8AC3E}">
        <p14:creationId xmlns:p14="http://schemas.microsoft.com/office/powerpoint/2010/main" val="1056921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Writing Distractors</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24</a:t>
            </a:fld>
            <a:endParaRPr lang="en-US"/>
          </a:p>
        </p:txBody>
      </p:sp>
      <p:sp>
        <p:nvSpPr>
          <p:cNvPr id="6" name="Title 4"/>
          <p:cNvSpPr txBox="1">
            <a:spLocks/>
          </p:cNvSpPr>
          <p:nvPr/>
        </p:nvSpPr>
        <p:spPr>
          <a:xfrm>
            <a:off x="285981" y="849117"/>
            <a:ext cx="11518092" cy="2118326"/>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pPr marL="571500" indent="-571500">
              <a:buFont typeface="Arial" panose="020B0604020202020204" pitchFamily="34" charset="0"/>
              <a:buChar char="•"/>
            </a:pPr>
            <a:r>
              <a:rPr lang="en-US" b="0" dirty="0">
                <a:solidFill>
                  <a:schemeClr val="tx1"/>
                </a:solidFill>
                <a:latin typeface="+mn-lt"/>
              </a:rPr>
              <a:t>If two answers seem correct, </a:t>
            </a:r>
            <a:br>
              <a:rPr lang="en-US" b="0" dirty="0">
                <a:solidFill>
                  <a:schemeClr val="tx1"/>
                </a:solidFill>
                <a:latin typeface="+mn-lt"/>
              </a:rPr>
            </a:br>
            <a:r>
              <a:rPr lang="en-US" b="0" dirty="0">
                <a:solidFill>
                  <a:schemeClr val="tx1"/>
                </a:solidFill>
                <a:latin typeface="+mn-lt"/>
              </a:rPr>
              <a:t>there IS a differentiator somewhere in the question. </a:t>
            </a:r>
          </a:p>
          <a:p>
            <a:pPr marL="571500" indent="-571500">
              <a:buFont typeface="Arial" panose="020B0604020202020204" pitchFamily="34" charset="0"/>
              <a:buChar char="•"/>
            </a:pPr>
            <a:r>
              <a:rPr lang="en-US" b="0" dirty="0">
                <a:solidFill>
                  <a:schemeClr val="tx1"/>
                </a:solidFill>
                <a:latin typeface="+mn-lt"/>
              </a:rPr>
              <a:t>Read the question carefully, note details.</a:t>
            </a:r>
          </a:p>
          <a:p>
            <a:pPr marL="571500" indent="-571500">
              <a:buFont typeface="Arial" panose="020B0604020202020204" pitchFamily="34" charset="0"/>
              <a:buChar char="•"/>
            </a:pPr>
            <a:r>
              <a:rPr lang="en-US" b="0" dirty="0">
                <a:solidFill>
                  <a:schemeClr val="tx1"/>
                </a:solidFill>
                <a:latin typeface="+mn-lt"/>
              </a:rPr>
              <a:t>At some point, the question writer introduced a </a:t>
            </a:r>
            <a:r>
              <a:rPr lang="en-US" dirty="0">
                <a:solidFill>
                  <a:schemeClr val="tx1"/>
                </a:solidFill>
                <a:latin typeface="+mn-lt"/>
              </a:rPr>
              <a:t>factor</a:t>
            </a:r>
            <a:r>
              <a:rPr lang="en-US" b="0" dirty="0">
                <a:solidFill>
                  <a:schemeClr val="tx1"/>
                </a:solidFill>
                <a:latin typeface="+mn-lt"/>
              </a:rPr>
              <a:t> in the question to make sure there is </a:t>
            </a:r>
            <a:br>
              <a:rPr lang="en-US" b="0" dirty="0">
                <a:solidFill>
                  <a:schemeClr val="tx1"/>
                </a:solidFill>
                <a:latin typeface="+mn-lt"/>
              </a:rPr>
            </a:br>
            <a:r>
              <a:rPr lang="en-US" dirty="0">
                <a:solidFill>
                  <a:schemeClr val="tx1"/>
                </a:solidFill>
                <a:latin typeface="+mn-lt"/>
              </a:rPr>
              <a:t>only one right answer </a:t>
            </a:r>
            <a:r>
              <a:rPr lang="en-US" b="0" dirty="0">
                <a:solidFill>
                  <a:schemeClr val="tx1"/>
                </a:solidFill>
                <a:latin typeface="+mn-lt"/>
              </a:rPr>
              <a:t>and all other options are 100% wrong.</a:t>
            </a:r>
          </a:p>
          <a:p>
            <a:pPr marL="571500" indent="-571500">
              <a:buFont typeface="Arial" panose="020B0604020202020204" pitchFamily="34" charset="0"/>
              <a:buChar char="•"/>
            </a:pPr>
            <a:r>
              <a:rPr lang="en-US" b="0" dirty="0">
                <a:solidFill>
                  <a:schemeClr val="tx1"/>
                </a:solidFill>
                <a:latin typeface="+mn-lt"/>
              </a:rPr>
              <a:t>Writing wrong answers is more difficult than correct!</a:t>
            </a:r>
          </a:p>
          <a:p>
            <a:pPr marL="571500" indent="-571500">
              <a:buFont typeface="Arial" panose="020B0604020202020204" pitchFamily="34" charset="0"/>
              <a:buChar char="•"/>
            </a:pPr>
            <a:endParaRPr lang="en-US" b="0" dirty="0">
              <a:solidFill>
                <a:schemeClr val="tx1"/>
              </a:solidFill>
              <a:latin typeface="+mn-lt"/>
            </a:endParaRPr>
          </a:p>
        </p:txBody>
      </p:sp>
    </p:spTree>
    <p:extLst>
      <p:ext uri="{BB962C8B-B14F-4D97-AF65-F5344CB8AC3E}">
        <p14:creationId xmlns:p14="http://schemas.microsoft.com/office/powerpoint/2010/main" val="1270570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Item Writer - Question Drifting</a:t>
            </a:r>
          </a:p>
        </p:txBody>
      </p:sp>
      <p:sp>
        <p:nvSpPr>
          <p:cNvPr id="5" name="TextBox 4"/>
          <p:cNvSpPr txBox="1"/>
          <p:nvPr/>
        </p:nvSpPr>
        <p:spPr>
          <a:xfrm>
            <a:off x="233916" y="1073886"/>
            <a:ext cx="11292799" cy="2800767"/>
          </a:xfrm>
          <a:prstGeom prst="rect">
            <a:avLst/>
          </a:prstGeom>
          <a:noFill/>
        </p:spPr>
        <p:txBody>
          <a:bodyPr wrap="square" rtlCol="0">
            <a:spAutoFit/>
          </a:bodyPr>
          <a:lstStyle/>
          <a:p>
            <a:pPr marL="571500" indent="-571500">
              <a:buFont typeface="Arial" panose="020B0604020202020204" pitchFamily="34" charset="0"/>
              <a:buChar char="•"/>
            </a:pPr>
            <a:r>
              <a:rPr lang="en-US" sz="4400" dirty="0"/>
              <a:t>“Domain Drift” is when your question became so complicated, you end up with </a:t>
            </a:r>
            <a:br>
              <a:rPr lang="en-US" sz="4400" dirty="0"/>
            </a:br>
            <a:r>
              <a:rPr lang="en-US" sz="4400" b="1" dirty="0"/>
              <a:t>a question on a different topic. </a:t>
            </a:r>
          </a:p>
          <a:p>
            <a:endParaRPr lang="en-US" sz="4400" dirty="0"/>
          </a:p>
        </p:txBody>
      </p:sp>
    </p:spTree>
    <p:extLst>
      <p:ext uri="{BB962C8B-B14F-4D97-AF65-F5344CB8AC3E}">
        <p14:creationId xmlns:p14="http://schemas.microsoft.com/office/powerpoint/2010/main" val="1528764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allAtOnce"/>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Question Structure</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26</a:t>
            </a:fld>
            <a:endParaRPr lang="en-US"/>
          </a:p>
        </p:txBody>
      </p:sp>
      <p:sp>
        <p:nvSpPr>
          <p:cNvPr id="6" name="Title 4"/>
          <p:cNvSpPr txBox="1">
            <a:spLocks/>
          </p:cNvSpPr>
          <p:nvPr/>
        </p:nvSpPr>
        <p:spPr>
          <a:xfrm>
            <a:off x="296613" y="839973"/>
            <a:ext cx="454794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A question will include: </a:t>
            </a:r>
          </a:p>
          <a:p>
            <a:r>
              <a:rPr lang="en-US" sz="3600" b="0" dirty="0">
                <a:solidFill>
                  <a:schemeClr val="tx1"/>
                </a:solidFill>
                <a:latin typeface="+mn-lt"/>
              </a:rPr>
              <a:t>a Technical Scenario, </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a Problem Statement and Requirements,</a:t>
            </a:r>
          </a:p>
          <a:p>
            <a:r>
              <a:rPr lang="en-US" sz="3600" b="0" dirty="0">
                <a:solidFill>
                  <a:schemeClr val="tx1"/>
                </a:solidFill>
                <a:latin typeface="+mn-lt"/>
              </a:rPr>
              <a:t> </a:t>
            </a:r>
          </a:p>
          <a:p>
            <a:r>
              <a:rPr lang="en-US" sz="3600" b="0" dirty="0">
                <a:solidFill>
                  <a:schemeClr val="tx1"/>
                </a:solidFill>
                <a:latin typeface="+mn-lt"/>
              </a:rPr>
              <a:t>a Goal Statement,</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and a Question Statement.</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must make the sandwich with peanut butter.</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need to choose a utensil.</a:t>
            </a:r>
          </a:p>
          <a:p>
            <a:endParaRPr lang="en-US" sz="3600" b="0" dirty="0">
              <a:solidFill>
                <a:schemeClr val="tx1"/>
              </a:solidFill>
              <a:latin typeface="+mn-lt"/>
            </a:endParaRPr>
          </a:p>
          <a:p>
            <a:r>
              <a:rPr lang="en-US" sz="3600" b="0" dirty="0">
                <a:solidFill>
                  <a:schemeClr val="tx1"/>
                </a:solidFill>
                <a:latin typeface="+mn-lt"/>
              </a:rPr>
              <a:t>Which do you choose?</a:t>
            </a:r>
          </a:p>
          <a:p>
            <a:endParaRPr lang="en-US" sz="3600" b="0" dirty="0">
              <a:solidFill>
                <a:schemeClr val="tx1"/>
              </a:solidFill>
              <a:latin typeface="+mn-lt"/>
            </a:endParaRPr>
          </a:p>
        </p:txBody>
      </p:sp>
    </p:spTree>
    <p:extLst>
      <p:ext uri="{BB962C8B-B14F-4D97-AF65-F5344CB8AC3E}">
        <p14:creationId xmlns:p14="http://schemas.microsoft.com/office/powerpoint/2010/main" val="879631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P spid="7" grpId="0" build="allAtOnce"/>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27</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So your easy multiple-choice answers become:</a:t>
            </a:r>
          </a:p>
          <a:p>
            <a:endParaRPr lang="en-US" sz="3600" b="0" dirty="0">
              <a:solidFill>
                <a:srgbClr val="C00000"/>
              </a:solidFill>
              <a:latin typeface="+mn-lt"/>
            </a:endParaRPr>
          </a:p>
          <a:p>
            <a:pPr marL="742950" indent="-742950">
              <a:buAutoNum type="alphaUcPeriod"/>
            </a:pPr>
            <a:r>
              <a:rPr lang="en-US" sz="3600" b="0" dirty="0">
                <a:solidFill>
                  <a:srgbClr val="C00000"/>
                </a:solidFill>
                <a:latin typeface="+mn-lt"/>
              </a:rPr>
              <a:t>Fork.</a:t>
            </a:r>
          </a:p>
          <a:p>
            <a:pPr marL="742950" indent="-742950">
              <a:buAutoNum type="alphaUcPeriod"/>
            </a:pPr>
            <a:r>
              <a:rPr lang="en-US" sz="3600" b="0" dirty="0">
                <a:solidFill>
                  <a:srgbClr val="C00000"/>
                </a:solidFill>
                <a:latin typeface="+mn-lt"/>
              </a:rPr>
              <a:t>Spoon.</a:t>
            </a:r>
          </a:p>
          <a:p>
            <a:pPr marL="742950" indent="-742950">
              <a:buAutoNum type="alphaUcPeriod"/>
            </a:pPr>
            <a:r>
              <a:rPr lang="en-US" sz="3600" b="0" dirty="0">
                <a:solidFill>
                  <a:srgbClr val="C00000"/>
                </a:solidFill>
                <a:latin typeface="+mn-lt"/>
              </a:rPr>
              <a:t>Knife.</a:t>
            </a:r>
          </a:p>
          <a:p>
            <a:pPr marL="742950" indent="-742950">
              <a:buAutoNum type="alphaUcPeriod"/>
            </a:pPr>
            <a:r>
              <a:rPr lang="en-US" sz="3600" b="0" dirty="0">
                <a:solidFill>
                  <a:srgbClr val="C00000"/>
                </a:solidFill>
                <a:latin typeface="+mn-lt"/>
              </a:rPr>
              <a:t>Spork.</a:t>
            </a:r>
          </a:p>
          <a:p>
            <a:pPr marL="742950" indent="-742950">
              <a:buAutoNum type="alphaUcPeriod"/>
            </a:pPr>
            <a:endParaRPr lang="en-US" sz="3600" b="0" dirty="0">
              <a:solidFill>
                <a:srgbClr val="C00000"/>
              </a:solidFill>
              <a:latin typeface="+mn-lt"/>
            </a:endParaRPr>
          </a:p>
          <a:p>
            <a:r>
              <a:rPr lang="en-US" sz="3600" b="0" dirty="0">
                <a:solidFill>
                  <a:srgbClr val="C00000"/>
                </a:solidFill>
                <a:latin typeface="+mn-lt"/>
              </a:rPr>
              <a:t>And everyone knows a knife is correct, right?</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must make the sandwich with peanut butter.</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need to choose a utensil.</a:t>
            </a:r>
          </a:p>
          <a:p>
            <a:endParaRPr lang="en-US" sz="3600" b="0" dirty="0">
              <a:solidFill>
                <a:schemeClr val="tx1"/>
              </a:solidFill>
              <a:latin typeface="+mn-lt"/>
            </a:endParaRPr>
          </a:p>
          <a:p>
            <a:r>
              <a:rPr lang="en-US" sz="36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2985133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28</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But you can probably spread peanut butter with any of those, if you try hard enough. You cannot test “Best Practices” or “Industry Standards” for peanut butter distribution. So you change your Goal Statement.</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600" b="0" dirty="0">
                <a:solidFill>
                  <a:schemeClr val="tx1"/>
                </a:solidFill>
                <a:latin typeface="+mn-lt"/>
              </a:rPr>
              <a:t>You must make the sandwich with peanut butter.</a:t>
            </a:r>
          </a:p>
          <a:p>
            <a:r>
              <a:rPr lang="en-US" sz="3600" b="0" dirty="0">
                <a:solidFill>
                  <a:srgbClr val="C00000"/>
                </a:solidFill>
                <a:latin typeface="+mn-lt"/>
              </a:rPr>
              <a:t>You need to choose a utensil</a:t>
            </a:r>
            <a:r>
              <a:rPr lang="en-US" sz="3600" dirty="0">
                <a:solidFill>
                  <a:srgbClr val="C00000"/>
                </a:solidFill>
                <a:latin typeface="+mn-lt"/>
              </a:rPr>
              <a:t> that will spread the peanut butter by using the least amount of administrative effort.</a:t>
            </a:r>
          </a:p>
          <a:p>
            <a:r>
              <a:rPr lang="en-US" sz="36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50575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29</a:t>
            </a:fld>
            <a:endParaRPr lang="en-US"/>
          </a:p>
        </p:txBody>
      </p:sp>
      <p:sp>
        <p:nvSpPr>
          <p:cNvPr id="6" name="Title 4"/>
          <p:cNvSpPr txBox="1">
            <a:spLocks/>
          </p:cNvSpPr>
          <p:nvPr/>
        </p:nvSpPr>
        <p:spPr>
          <a:xfrm>
            <a:off x="296614" y="839973"/>
            <a:ext cx="4890848"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But says who?</a:t>
            </a:r>
          </a:p>
          <a:p>
            <a:r>
              <a:rPr lang="en-US" sz="3600" b="0" dirty="0">
                <a:solidFill>
                  <a:srgbClr val="C00000"/>
                </a:solidFill>
                <a:latin typeface="+mn-lt"/>
              </a:rPr>
              <a:t>Spoons and Sporks have virtually the same peanut butter delivery factors, </a:t>
            </a:r>
          </a:p>
          <a:p>
            <a:r>
              <a:rPr lang="en-US" sz="3600" b="0" dirty="0">
                <a:solidFill>
                  <a:srgbClr val="C00000"/>
                </a:solidFill>
                <a:latin typeface="+mn-lt"/>
              </a:rPr>
              <a:t>and it could be argued by some cultures that forks are the superior peanut butter-handling implements.</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600" b="0" dirty="0">
                <a:solidFill>
                  <a:schemeClr val="tx1"/>
                </a:solidFill>
                <a:latin typeface="+mn-lt"/>
              </a:rPr>
              <a:t>You must make the sandwich with peanut butter.</a:t>
            </a:r>
          </a:p>
          <a:p>
            <a:r>
              <a:rPr lang="en-US" sz="3600" b="0" dirty="0">
                <a:solidFill>
                  <a:schemeClr val="tx1"/>
                </a:solidFill>
                <a:latin typeface="+mn-lt"/>
              </a:rPr>
              <a:t>You need to choose a utensil </a:t>
            </a:r>
            <a:r>
              <a:rPr lang="en-US" sz="3600" dirty="0">
                <a:solidFill>
                  <a:schemeClr val="tx1"/>
                </a:solidFill>
                <a:latin typeface="+mn-lt"/>
              </a:rPr>
              <a:t>that will spread the peanut butter by using the least amount of administrative effort.</a:t>
            </a:r>
          </a:p>
          <a:p>
            <a:r>
              <a:rPr lang="en-US" sz="36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384214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Who exams are for</a:t>
            </a:r>
          </a:p>
          <a:p>
            <a:r>
              <a:rPr lang="en-US" dirty="0"/>
              <a:t>New Role-based Microsoft certs and exams</a:t>
            </a:r>
          </a:p>
          <a:p>
            <a:r>
              <a:rPr lang="en-US" dirty="0"/>
              <a:t>How Exams are Written</a:t>
            </a:r>
          </a:p>
          <a:p>
            <a:r>
              <a:rPr lang="en-US" dirty="0"/>
              <a:t>Test-taking tips</a:t>
            </a:r>
          </a:p>
          <a:p>
            <a:r>
              <a:rPr lang="en-US" dirty="0"/>
              <a:t>Deconstructing the wrong answers</a:t>
            </a:r>
          </a:p>
          <a:p>
            <a:r>
              <a:rPr lang="en-US" dirty="0"/>
              <a:t>Sample exercises</a:t>
            </a:r>
            <a:br>
              <a:rPr lang="en-US" dirty="0"/>
            </a:br>
            <a:endParaRPr lang="en-US" dirty="0"/>
          </a:p>
          <a:p>
            <a:r>
              <a:rPr lang="en-US" dirty="0"/>
              <a:t>Content is not specific to Microsoft technologies and exams, though that is where my experience lies as a consultant, as a certified pro, and as an exam item writer.</a:t>
            </a:r>
          </a:p>
        </p:txBody>
      </p:sp>
      <p:pic>
        <p:nvPicPr>
          <p:cNvPr id="4" name="Picture 3" descr="Microsoft Learning Logo">
            <a:extLst>
              <a:ext uri="{FF2B5EF4-FFF2-40B4-BE49-F238E27FC236}">
                <a16:creationId xmlns:a16="http://schemas.microsoft.com/office/drawing/2014/main" id="{11DED224-2452-4119-8937-BF7AE4E97565}"/>
              </a:ext>
            </a:extLst>
          </p:cNvPr>
          <p:cNvPicPr>
            <a:picLocks noChangeAspect="1"/>
          </p:cNvPicPr>
          <p:nvPr/>
        </p:nvPicPr>
        <p:blipFill>
          <a:blip r:embed="rId3"/>
          <a:stretch>
            <a:fillRect/>
          </a:stretch>
        </p:blipFill>
        <p:spPr>
          <a:xfrm>
            <a:off x="7050025" y="5472108"/>
            <a:ext cx="3648456" cy="623899"/>
          </a:xfrm>
          <a:prstGeom prst="rect">
            <a:avLst/>
          </a:prstGeom>
        </p:spPr>
      </p:pic>
    </p:spTree>
    <p:extLst>
      <p:ext uri="{BB962C8B-B14F-4D97-AF65-F5344CB8AC3E}">
        <p14:creationId xmlns:p14="http://schemas.microsoft.com/office/powerpoint/2010/main" val="8109305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30</a:t>
            </a:fld>
            <a:endParaRPr lang="en-US"/>
          </a:p>
        </p:txBody>
      </p:sp>
      <p:sp>
        <p:nvSpPr>
          <p:cNvPr id="6" name="Title 4"/>
          <p:cNvSpPr txBox="1">
            <a:spLocks/>
          </p:cNvSpPr>
          <p:nvPr/>
        </p:nvSpPr>
        <p:spPr>
          <a:xfrm>
            <a:off x="296613" y="839973"/>
            <a:ext cx="485567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So you complicate your question to test the exam-takers peanut butter solutions delivery experience…</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t>
            </a:r>
            <a:r>
              <a:rPr lang="en-US" sz="3200" dirty="0">
                <a:solidFill>
                  <a:srgbClr val="C00000"/>
                </a:solidFill>
                <a:latin typeface="+mn-lt"/>
              </a:rPr>
              <a:t>and cut the </a:t>
            </a:r>
            <a:br>
              <a:rPr lang="en-US" sz="3200" dirty="0">
                <a:solidFill>
                  <a:srgbClr val="C00000"/>
                </a:solidFill>
                <a:latin typeface="+mn-lt"/>
              </a:rPr>
            </a:br>
            <a:r>
              <a:rPr lang="en-US" sz="3200" dirty="0">
                <a:solidFill>
                  <a:srgbClr val="C00000"/>
                </a:solidFill>
                <a:latin typeface="+mn-lt"/>
              </a:rPr>
              <a:t>sandwich in half using the same utensil.</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324801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31</a:t>
            </a:fld>
            <a:endParaRPr lang="en-US"/>
          </a:p>
        </p:txBody>
      </p:sp>
      <p:sp>
        <p:nvSpPr>
          <p:cNvPr id="6" name="Title 4"/>
          <p:cNvSpPr txBox="1">
            <a:spLocks/>
          </p:cNvSpPr>
          <p:nvPr/>
        </p:nvSpPr>
        <p:spPr>
          <a:xfrm>
            <a:off x="296613" y="839973"/>
            <a:ext cx="4732587"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300" b="0" dirty="0">
                <a:solidFill>
                  <a:srgbClr val="C00000"/>
                </a:solidFill>
                <a:latin typeface="+mn-lt"/>
              </a:rPr>
              <a:t>Now spoons are definitely out. You can’t cut bread with a spoon, it’s science.</a:t>
            </a:r>
          </a:p>
          <a:p>
            <a:r>
              <a:rPr lang="en-US" sz="3300" b="0" dirty="0">
                <a:solidFill>
                  <a:srgbClr val="C00000"/>
                </a:solidFill>
                <a:latin typeface="+mn-lt"/>
              </a:rPr>
              <a:t>But sporks and forks? Those could still get the job done, as well as a knife. </a:t>
            </a:r>
          </a:p>
          <a:p>
            <a:r>
              <a:rPr lang="en-US" sz="3300" b="0" dirty="0">
                <a:solidFill>
                  <a:srgbClr val="C00000"/>
                </a:solidFill>
                <a:latin typeface="+mn-lt"/>
              </a:rPr>
              <a:t>But spork and fork are not 100% wrong (yet)! </a:t>
            </a:r>
          </a:p>
          <a:p>
            <a:r>
              <a:rPr lang="en-US" sz="3300" b="0" dirty="0">
                <a:solidFill>
                  <a:srgbClr val="C00000"/>
                </a:solidFill>
                <a:latin typeface="+mn-lt"/>
              </a:rPr>
              <a:t>So you change your question again…</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t>
            </a:r>
            <a:r>
              <a:rPr lang="en-US" sz="3200" dirty="0">
                <a:solidFill>
                  <a:schemeClr val="tx1"/>
                </a:solidFill>
                <a:latin typeface="+mn-lt"/>
              </a:rPr>
              <a:t>and cut the </a:t>
            </a:r>
            <a:br>
              <a:rPr lang="en-US" sz="3200" dirty="0">
                <a:solidFill>
                  <a:schemeClr val="tx1"/>
                </a:solidFill>
                <a:latin typeface="+mn-lt"/>
              </a:rPr>
            </a:br>
            <a:r>
              <a:rPr lang="en-US" sz="3200" dirty="0">
                <a:solidFill>
                  <a:schemeClr val="tx1"/>
                </a:solidFill>
                <a:latin typeface="+mn-lt"/>
              </a:rPr>
              <a:t>sandwich in half using the same utensil. </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3755461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32</a:t>
            </a:fld>
            <a:endParaRPr lang="en-US"/>
          </a:p>
        </p:txBody>
      </p:sp>
      <p:sp>
        <p:nvSpPr>
          <p:cNvPr id="6" name="Title 4"/>
          <p:cNvSpPr txBox="1">
            <a:spLocks/>
          </p:cNvSpPr>
          <p:nvPr/>
        </p:nvSpPr>
        <p:spPr>
          <a:xfrm>
            <a:off x="296613" y="839973"/>
            <a:ext cx="477654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300" b="0" dirty="0">
                <a:solidFill>
                  <a:schemeClr val="tx1"/>
                </a:solidFill>
                <a:latin typeface="+mn-lt"/>
              </a:rPr>
              <a:t>Now spoons are definitely out. You can’t cut bread with a spoon, it’s science.</a:t>
            </a:r>
          </a:p>
          <a:p>
            <a:r>
              <a:rPr lang="en-US" sz="3300" b="0" dirty="0">
                <a:solidFill>
                  <a:schemeClr val="tx1"/>
                </a:solidFill>
                <a:latin typeface="+mn-lt"/>
              </a:rPr>
              <a:t>But sporks and forks? Those could still get the job done, as well as a knife. </a:t>
            </a:r>
          </a:p>
          <a:p>
            <a:r>
              <a:rPr lang="en-US" sz="3300" b="0" dirty="0">
                <a:solidFill>
                  <a:schemeClr val="tx1"/>
                </a:solidFill>
                <a:latin typeface="+mn-lt"/>
              </a:rPr>
              <a:t>But spork and fork are not 100% wrong (yet)! </a:t>
            </a:r>
          </a:p>
          <a:p>
            <a:r>
              <a:rPr lang="en-US" sz="3300" b="0" dirty="0">
                <a:solidFill>
                  <a:schemeClr val="tx1"/>
                </a:solidFill>
                <a:latin typeface="+mn-lt"/>
              </a:rPr>
              <a:t>So you change your question again…</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and cut the </a:t>
            </a:r>
            <a:br>
              <a:rPr lang="en-US" sz="3200" b="0" dirty="0">
                <a:solidFill>
                  <a:schemeClr val="tx1"/>
                </a:solidFill>
                <a:latin typeface="+mn-lt"/>
              </a:rPr>
            </a:br>
            <a:r>
              <a:rPr lang="en-US" sz="3200" b="0" dirty="0">
                <a:solidFill>
                  <a:schemeClr val="tx1"/>
                </a:solidFill>
                <a:latin typeface="+mn-lt"/>
              </a:rPr>
              <a:t>sandwich in half using the same utensil. </a:t>
            </a:r>
            <a:r>
              <a:rPr lang="en-US" sz="3200" dirty="0">
                <a:solidFill>
                  <a:srgbClr val="C00000"/>
                </a:solidFill>
                <a:latin typeface="+mn-lt"/>
              </a:rPr>
              <a:t>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3565326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33</a:t>
            </a:fld>
            <a:endParaRPr lang="en-US"/>
          </a:p>
        </p:txBody>
      </p:sp>
      <p:sp>
        <p:nvSpPr>
          <p:cNvPr id="6" name="Title 4"/>
          <p:cNvSpPr txBox="1">
            <a:spLocks/>
          </p:cNvSpPr>
          <p:nvPr/>
        </p:nvSpPr>
        <p:spPr>
          <a:xfrm>
            <a:off x="296613" y="839973"/>
            <a:ext cx="4556741"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Boom, now Sporks are CLEARLY not allowed (for no good real-life reason, only one made up for this question). </a:t>
            </a:r>
            <a:br>
              <a:rPr lang="en-US" sz="3600" b="0" dirty="0">
                <a:solidFill>
                  <a:srgbClr val="C00000"/>
                </a:solidFill>
                <a:latin typeface="+mn-lt"/>
              </a:rPr>
            </a:br>
            <a:r>
              <a:rPr lang="en-US" sz="3600" b="0" dirty="0">
                <a:solidFill>
                  <a:srgbClr val="C00000"/>
                </a:solidFill>
                <a:latin typeface="+mn-lt"/>
              </a:rPr>
              <a:t>An answer is made 100% wrong.</a:t>
            </a:r>
          </a:p>
          <a:p>
            <a:endParaRPr lang="en-US" sz="3600" b="0" dirty="0">
              <a:solidFill>
                <a:srgbClr val="C00000"/>
              </a:solidFill>
              <a:latin typeface="+mn-lt"/>
            </a:endParaRPr>
          </a:p>
          <a:p>
            <a:r>
              <a:rPr lang="en-US" sz="3600" b="0" dirty="0">
                <a:solidFill>
                  <a:srgbClr val="C00000"/>
                </a:solidFill>
                <a:latin typeface="+mn-lt"/>
              </a:rPr>
              <a:t>But forks remain a problem…</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and cut the </a:t>
            </a:r>
            <a:br>
              <a:rPr lang="en-US" sz="3200" b="0" dirty="0">
                <a:solidFill>
                  <a:schemeClr val="tx1"/>
                </a:solidFill>
                <a:latin typeface="+mn-lt"/>
              </a:rPr>
            </a:br>
            <a:r>
              <a:rPr lang="en-US" sz="3200" b="0" dirty="0">
                <a:solidFill>
                  <a:schemeClr val="tx1"/>
                </a:solidFill>
                <a:latin typeface="+mn-lt"/>
              </a:rPr>
              <a:t>sandwich in half using the same utensil. </a:t>
            </a:r>
            <a:r>
              <a:rPr lang="en-US" sz="3200" dirty="0">
                <a:solidFill>
                  <a:schemeClr val="tx1"/>
                </a:solidFill>
                <a:latin typeface="+mn-lt"/>
              </a:rPr>
              <a:t>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9171634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34</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200" b="0" dirty="0">
                <a:solidFill>
                  <a:srgbClr val="C00000"/>
                </a:solidFill>
                <a:latin typeface="+mn-lt"/>
              </a:rPr>
              <a:t>There’s no way you could spread creamy peanut butter with a fork, right?</a:t>
            </a:r>
          </a:p>
          <a:p>
            <a:endParaRPr lang="en-US" sz="3200" b="0" dirty="0">
              <a:solidFill>
                <a:srgbClr val="C00000"/>
              </a:solidFill>
              <a:latin typeface="+mn-lt"/>
            </a:endParaRPr>
          </a:p>
          <a:p>
            <a:r>
              <a:rPr lang="en-US" sz="3200" b="0" dirty="0">
                <a:solidFill>
                  <a:srgbClr val="C00000"/>
                </a:solidFill>
                <a:latin typeface="+mn-lt"/>
              </a:rPr>
              <a:t>Ta Da! </a:t>
            </a:r>
          </a:p>
          <a:p>
            <a:endParaRPr lang="en-US" sz="3200" b="0" dirty="0">
              <a:solidFill>
                <a:srgbClr val="C00000"/>
              </a:solidFill>
              <a:latin typeface="+mn-lt"/>
            </a:endParaRPr>
          </a:p>
          <a:p>
            <a:r>
              <a:rPr lang="en-US" sz="3200" dirty="0">
                <a:solidFill>
                  <a:srgbClr val="C00000"/>
                </a:solidFill>
                <a:latin typeface="+mn-lt"/>
              </a:rPr>
              <a:t>Sigh.</a:t>
            </a:r>
          </a:p>
          <a:p>
            <a:endParaRPr lang="en-US" sz="3200" b="0" dirty="0">
              <a:solidFill>
                <a:srgbClr val="C00000"/>
              </a:solidFill>
              <a:latin typeface="+mn-lt"/>
            </a:endParaRPr>
          </a:p>
          <a:p>
            <a:r>
              <a:rPr lang="en-US" sz="3200" b="0" dirty="0">
                <a:solidFill>
                  <a:srgbClr val="C00000"/>
                </a:solidFill>
                <a:latin typeface="+mn-lt"/>
              </a:rPr>
              <a:t>And </a:t>
            </a:r>
            <a:r>
              <a:rPr lang="en-US" sz="3200" dirty="0">
                <a:solidFill>
                  <a:srgbClr val="C00000"/>
                </a:solidFill>
                <a:latin typeface="+mn-lt"/>
              </a:rPr>
              <a:t>that’s</a:t>
            </a:r>
            <a:r>
              <a:rPr lang="en-US" sz="3200" b="0" dirty="0">
                <a:solidFill>
                  <a:srgbClr val="C00000"/>
                </a:solidFill>
                <a:latin typeface="+mn-lt"/>
              </a:rPr>
              <a:t> why cert exam questions take FOREVER to read.</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a:t>
            </a:r>
            <a:r>
              <a:rPr lang="en-US" sz="3200" dirty="0">
                <a:solidFill>
                  <a:srgbClr val="C00000"/>
                </a:solidFill>
                <a:latin typeface="+mn-lt"/>
              </a:rPr>
              <a:t>creamy</a:t>
            </a:r>
            <a:r>
              <a:rPr lang="en-US" sz="3200" b="0" dirty="0">
                <a:solidFill>
                  <a:schemeClr val="tx1"/>
                </a:solidFill>
                <a:latin typeface="+mn-lt"/>
              </a:rPr>
              <a:t> peanut butter and cut the sandwich in half using the same utensil. 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281909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35</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200" b="0" dirty="0">
                <a:solidFill>
                  <a:srgbClr val="C00000"/>
                </a:solidFill>
                <a:latin typeface="+mn-lt"/>
              </a:rPr>
              <a:t>Notice all the little details that may seem extraneous at first.</a:t>
            </a:r>
          </a:p>
          <a:p>
            <a:endParaRPr lang="en-US" sz="3200" b="0" dirty="0">
              <a:solidFill>
                <a:srgbClr val="C00000"/>
              </a:solidFill>
              <a:latin typeface="+mn-lt"/>
            </a:endParaRPr>
          </a:p>
          <a:p>
            <a:r>
              <a:rPr lang="en-US" sz="3200" b="0" dirty="0">
                <a:solidFill>
                  <a:srgbClr val="C00000"/>
                </a:solidFill>
                <a:latin typeface="+mn-lt"/>
              </a:rPr>
              <a:t>This isn’t a question about sandwiches. This isn’t really even a question about peanut butter.</a:t>
            </a:r>
          </a:p>
          <a:p>
            <a:endParaRPr lang="en-US" sz="3200" b="0" dirty="0">
              <a:solidFill>
                <a:srgbClr val="C00000"/>
              </a:solidFill>
              <a:latin typeface="+mn-lt"/>
            </a:endParaRPr>
          </a:p>
          <a:p>
            <a:r>
              <a:rPr lang="en-US" sz="3200" b="0" dirty="0">
                <a:solidFill>
                  <a:srgbClr val="C00000"/>
                </a:solidFill>
                <a:latin typeface="+mn-lt"/>
              </a:rPr>
              <a:t>It’s a question about the details of </a:t>
            </a:r>
            <a:r>
              <a:rPr lang="en-US" sz="3200" dirty="0">
                <a:solidFill>
                  <a:srgbClr val="C00000"/>
                </a:solidFill>
                <a:latin typeface="+mn-lt"/>
              </a:rPr>
              <a:t>solution selection</a:t>
            </a:r>
            <a:r>
              <a:rPr lang="en-US" sz="3200" b="0" dirty="0">
                <a:solidFill>
                  <a:srgbClr val="C00000"/>
                </a:solidFill>
                <a:latin typeface="+mn-lt"/>
              </a:rPr>
              <a:t>.</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creamy peanut butter and cut the sandwich in half using the same utensil. 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00545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Item Writer - Question Drifting</a:t>
            </a:r>
          </a:p>
        </p:txBody>
      </p:sp>
      <p:sp>
        <p:nvSpPr>
          <p:cNvPr id="5" name="TextBox 4"/>
          <p:cNvSpPr txBox="1"/>
          <p:nvPr/>
        </p:nvSpPr>
        <p:spPr>
          <a:xfrm>
            <a:off x="233916" y="1073886"/>
            <a:ext cx="11292799" cy="4031873"/>
          </a:xfrm>
          <a:prstGeom prst="rect">
            <a:avLst/>
          </a:prstGeom>
          <a:noFill/>
        </p:spPr>
        <p:txBody>
          <a:bodyPr wrap="square" rtlCol="0">
            <a:spAutoFit/>
          </a:bodyPr>
          <a:lstStyle/>
          <a:p>
            <a:r>
              <a:rPr lang="en-US" sz="3200" dirty="0"/>
              <a:t>What did we start writing a question about?</a:t>
            </a:r>
          </a:p>
          <a:p>
            <a:endParaRPr lang="en-US" sz="3200" dirty="0"/>
          </a:p>
          <a:p>
            <a:r>
              <a:rPr lang="en-US" sz="3200" dirty="0"/>
              <a:t>	</a:t>
            </a:r>
            <a:r>
              <a:rPr lang="en-US" sz="3200" b="1" dirty="0"/>
              <a:t>Utensils</a:t>
            </a:r>
            <a:r>
              <a:rPr lang="en-US" sz="3200" dirty="0"/>
              <a:t>.</a:t>
            </a:r>
          </a:p>
          <a:p>
            <a:endParaRPr lang="en-US" sz="3200" dirty="0"/>
          </a:p>
          <a:p>
            <a:r>
              <a:rPr lang="en-US" sz="3200" dirty="0"/>
              <a:t>What did we end up writing a question about?</a:t>
            </a:r>
          </a:p>
          <a:p>
            <a:endParaRPr lang="en-US" sz="3200" dirty="0"/>
          </a:p>
          <a:p>
            <a:r>
              <a:rPr lang="en-US" sz="3200" dirty="0"/>
              <a:t>	</a:t>
            </a:r>
            <a:r>
              <a:rPr lang="en-US" sz="3200" b="1" dirty="0"/>
              <a:t>Bread geometry, peanut butter viscosity.</a:t>
            </a:r>
          </a:p>
          <a:p>
            <a:endParaRPr lang="en-US" sz="3200" dirty="0"/>
          </a:p>
        </p:txBody>
      </p:sp>
    </p:spTree>
    <p:extLst>
      <p:ext uri="{BB962C8B-B14F-4D97-AF65-F5344CB8AC3E}">
        <p14:creationId xmlns:p14="http://schemas.microsoft.com/office/powerpoint/2010/main" val="131554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Give it a Try</a:t>
            </a:r>
          </a:p>
        </p:txBody>
      </p:sp>
      <p:sp>
        <p:nvSpPr>
          <p:cNvPr id="5" name="TextBox 4"/>
          <p:cNvSpPr txBox="1"/>
          <p:nvPr/>
        </p:nvSpPr>
        <p:spPr>
          <a:xfrm>
            <a:off x="348216" y="1232149"/>
            <a:ext cx="9813851" cy="3416320"/>
          </a:xfrm>
          <a:prstGeom prst="rect">
            <a:avLst/>
          </a:prstGeom>
          <a:noFill/>
        </p:spPr>
        <p:txBody>
          <a:bodyPr wrap="square" rtlCol="0">
            <a:spAutoFit/>
          </a:bodyPr>
          <a:lstStyle/>
          <a:p>
            <a:r>
              <a:rPr lang="en-US" sz="7200" dirty="0"/>
              <a:t>Questions?</a:t>
            </a:r>
          </a:p>
          <a:p>
            <a:endParaRPr lang="en-US" sz="7200" dirty="0"/>
          </a:p>
          <a:p>
            <a:r>
              <a:rPr lang="en-US" sz="7200" dirty="0"/>
              <a:t>Then, Let’s give it a shot!</a:t>
            </a:r>
          </a:p>
        </p:txBody>
      </p:sp>
    </p:spTree>
    <p:extLst>
      <p:ext uri="{BB962C8B-B14F-4D97-AF65-F5344CB8AC3E}">
        <p14:creationId xmlns:p14="http://schemas.microsoft.com/office/powerpoint/2010/main" val="91918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allAtOnce"/>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Remember this?</a:t>
            </a:r>
          </a:p>
        </p:txBody>
      </p:sp>
      <p:sp>
        <p:nvSpPr>
          <p:cNvPr id="3" name="Content Placeholder 2"/>
          <p:cNvSpPr>
            <a:spLocks noGrp="1"/>
          </p:cNvSpPr>
          <p:nvPr>
            <p:ph idx="1"/>
          </p:nvPr>
        </p:nvSpPr>
        <p:spPr>
          <a:xfrm>
            <a:off x="609600" y="990603"/>
            <a:ext cx="10972800" cy="5305422"/>
          </a:xfrm>
        </p:spPr>
        <p:txBody>
          <a:bodyPr>
            <a:normAutofit fontScale="70000" lnSpcReduction="20000"/>
          </a:bodyPr>
          <a:lstStyle/>
          <a:p>
            <a:pPr>
              <a:lnSpc>
                <a:spcPct val="100000"/>
              </a:lnSpc>
            </a:pPr>
            <a:r>
              <a:rPr lang="en-US" sz="4000" dirty="0"/>
              <a:t>You are a member of the Council of Elrond.</a:t>
            </a:r>
          </a:p>
          <a:p>
            <a:pPr>
              <a:lnSpc>
                <a:spcPct val="100000"/>
              </a:lnSpc>
            </a:pPr>
            <a:r>
              <a:rPr lang="en-US" sz="4000" dirty="0"/>
              <a:t>You must choose someone present to bring the One Ring to Mordor. One does not simple walk into Mordor. The ring-bearer must not be desirous to use the ring to help their own kingdom. The ring-bearer must not own another of the Rings of Power. </a:t>
            </a:r>
          </a:p>
          <a:p>
            <a:pPr>
              <a:lnSpc>
                <a:spcPct val="100000"/>
              </a:lnSpc>
            </a:pPr>
            <a:r>
              <a:rPr lang="en-US" sz="4000" dirty="0"/>
              <a:t>You need to choose a ring-bearer.</a:t>
            </a:r>
          </a:p>
          <a:p>
            <a:pPr>
              <a:lnSpc>
                <a:spcPct val="100000"/>
              </a:lnSpc>
            </a:pPr>
            <a:r>
              <a:rPr lang="en-US" sz="4000" dirty="0"/>
              <a:t>Who should you choose?</a:t>
            </a:r>
          </a:p>
          <a:p>
            <a:pPr marL="0" indent="0">
              <a:lnSpc>
                <a:spcPct val="100000"/>
              </a:lnSpc>
              <a:buNone/>
            </a:pPr>
            <a:r>
              <a:rPr lang="en-US" sz="4000" dirty="0"/>
              <a:t>A. 	Smeagol</a:t>
            </a:r>
          </a:p>
          <a:p>
            <a:pPr marL="0" indent="0">
              <a:lnSpc>
                <a:spcPct val="100000"/>
              </a:lnSpc>
              <a:buNone/>
            </a:pPr>
            <a:r>
              <a:rPr lang="en-US" sz="4000" dirty="0"/>
              <a:t>B. 	Boromir of Gondor</a:t>
            </a:r>
          </a:p>
          <a:p>
            <a:pPr marL="0" indent="0">
              <a:lnSpc>
                <a:spcPct val="100000"/>
              </a:lnSpc>
              <a:buNone/>
            </a:pPr>
            <a:r>
              <a:rPr lang="en-US" sz="4000" dirty="0"/>
              <a:t>C. 	Frodo Baggins</a:t>
            </a:r>
          </a:p>
          <a:p>
            <a:pPr marL="0" indent="0">
              <a:lnSpc>
                <a:spcPct val="100000"/>
              </a:lnSpc>
              <a:buNone/>
            </a:pPr>
            <a:r>
              <a:rPr lang="en-US" sz="4000" dirty="0"/>
              <a:t>D. 	Gandalf the Grey</a:t>
            </a:r>
          </a:p>
          <a:p>
            <a:pPr>
              <a:lnSpc>
                <a:spcPct val="100000"/>
              </a:lnSpc>
            </a:pPr>
            <a:endParaRPr lang="en-US" sz="4000" dirty="0"/>
          </a:p>
        </p:txBody>
      </p: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1602199" y="4071208"/>
            <a:ext cx="4030476"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a:cxnSpLocks/>
          </p:cNvCxnSpPr>
          <p:nvPr/>
        </p:nvCxnSpPr>
        <p:spPr>
          <a:xfrm flipH="1">
            <a:off x="1602199" y="4530159"/>
            <a:ext cx="4030476"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6466598" y="4839862"/>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15724DA3-838E-4D0F-A823-36BD9C15EB2E}"/>
              </a:ext>
              <a:ext uri="{C183D7F6-B498-43B3-948B-1728B52AA6E4}">
                <adec:decorative xmlns:adec="http://schemas.microsoft.com/office/drawing/2017/decorative" val="1"/>
              </a:ext>
            </a:extLst>
          </p:cNvPr>
          <p:cNvCxnSpPr>
            <a:cxnSpLocks/>
          </p:cNvCxnSpPr>
          <p:nvPr/>
        </p:nvCxnSpPr>
        <p:spPr>
          <a:xfrm flipH="1">
            <a:off x="3543671" y="2815052"/>
            <a:ext cx="6805674"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9C5E3890-AC07-41CC-BE8A-F5F1CD53B77B}"/>
              </a:ext>
              <a:ext uri="{C183D7F6-B498-43B3-948B-1728B52AA6E4}">
                <adec:decorative xmlns:adec="http://schemas.microsoft.com/office/drawing/2017/decorative" val="1"/>
              </a:ext>
            </a:extLst>
          </p:cNvPr>
          <p:cNvCxnSpPr>
            <a:cxnSpLocks/>
          </p:cNvCxnSpPr>
          <p:nvPr/>
        </p:nvCxnSpPr>
        <p:spPr>
          <a:xfrm flipH="1">
            <a:off x="7152398" y="2500239"/>
            <a:ext cx="3614949"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2324BFCB-CA63-422D-AE63-3C4F3D0AEC62}"/>
              </a:ext>
              <a:ext uri="{C183D7F6-B498-43B3-948B-1728B52AA6E4}">
                <adec:decorative xmlns:adec="http://schemas.microsoft.com/office/drawing/2017/decorative" val="1"/>
              </a:ext>
            </a:extLst>
          </p:cNvPr>
          <p:cNvCxnSpPr/>
          <p:nvPr/>
        </p:nvCxnSpPr>
        <p:spPr>
          <a:xfrm flipH="1">
            <a:off x="2529329" y="1784862"/>
            <a:ext cx="4087390"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1" name="Straight Connector 10">
            <a:extLst>
              <a:ext uri="{FF2B5EF4-FFF2-40B4-BE49-F238E27FC236}">
                <a16:creationId xmlns:a16="http://schemas.microsoft.com/office/drawing/2014/main" id="{9CB43ED2-60DB-450E-BC46-D6E65A4056D6}"/>
              </a:ext>
              <a:ext uri="{C183D7F6-B498-43B3-948B-1728B52AA6E4}">
                <adec:decorative xmlns:adec="http://schemas.microsoft.com/office/drawing/2017/decorative" val="1"/>
              </a:ext>
            </a:extLst>
          </p:cNvPr>
          <p:cNvCxnSpPr>
            <a:cxnSpLocks/>
          </p:cNvCxnSpPr>
          <p:nvPr/>
        </p:nvCxnSpPr>
        <p:spPr>
          <a:xfrm flipH="1">
            <a:off x="1602199" y="5447417"/>
            <a:ext cx="4087390" cy="0"/>
          </a:xfrm>
          <a:prstGeom prst="line">
            <a:avLst/>
          </a:prstGeom>
          <a:ln w="3810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48315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80">
                                          <p:stCondLst>
                                            <p:cond delay="0"/>
                                          </p:stCondLst>
                                        </p:cTn>
                                        <p:tgtEl>
                                          <p:spTgt spid="17"/>
                                        </p:tgtEl>
                                      </p:cBhvr>
                                    </p:animEffect>
                                    <p:anim calcmode="lin" valueType="num">
                                      <p:cBhvr>
                                        <p:cTn id="26" dur="1822"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7"/>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7"/>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7"/>
                                        </p:tgtEl>
                                        <p:attrNameLst>
                                          <p:attrName>ppt_y</p:attrName>
                                        </p:attrNameLst>
                                      </p:cBhvr>
                                      <p:tavLst>
                                        <p:tav tm="0" fmla="#ppt_y-sin(pi*$)/81">
                                          <p:val>
                                            <p:fltVal val="0"/>
                                          </p:val>
                                        </p:tav>
                                        <p:tav tm="100000">
                                          <p:val>
                                            <p:fltVal val="1"/>
                                          </p:val>
                                        </p:tav>
                                      </p:tavLst>
                                    </p:anim>
                                    <p:animScale>
                                      <p:cBhvr>
                                        <p:cTn id="31" dur="26">
                                          <p:stCondLst>
                                            <p:cond delay="650"/>
                                          </p:stCondLst>
                                        </p:cTn>
                                        <p:tgtEl>
                                          <p:spTgt spid="17"/>
                                        </p:tgtEl>
                                      </p:cBhvr>
                                      <p:to x="100000" y="60000"/>
                                    </p:animScale>
                                    <p:animScale>
                                      <p:cBhvr>
                                        <p:cTn id="32" dur="166" decel="50000">
                                          <p:stCondLst>
                                            <p:cond delay="676"/>
                                          </p:stCondLst>
                                        </p:cTn>
                                        <p:tgtEl>
                                          <p:spTgt spid="17"/>
                                        </p:tgtEl>
                                      </p:cBhvr>
                                      <p:to x="100000" y="100000"/>
                                    </p:animScale>
                                    <p:animScale>
                                      <p:cBhvr>
                                        <p:cTn id="33" dur="26">
                                          <p:stCondLst>
                                            <p:cond delay="1312"/>
                                          </p:stCondLst>
                                        </p:cTn>
                                        <p:tgtEl>
                                          <p:spTgt spid="17"/>
                                        </p:tgtEl>
                                      </p:cBhvr>
                                      <p:to x="100000" y="80000"/>
                                    </p:animScale>
                                    <p:animScale>
                                      <p:cBhvr>
                                        <p:cTn id="34" dur="166" decel="50000">
                                          <p:stCondLst>
                                            <p:cond delay="1338"/>
                                          </p:stCondLst>
                                        </p:cTn>
                                        <p:tgtEl>
                                          <p:spTgt spid="17"/>
                                        </p:tgtEl>
                                      </p:cBhvr>
                                      <p:to x="100000" y="100000"/>
                                    </p:animScale>
                                    <p:animScale>
                                      <p:cBhvr>
                                        <p:cTn id="35" dur="26">
                                          <p:stCondLst>
                                            <p:cond delay="1642"/>
                                          </p:stCondLst>
                                        </p:cTn>
                                        <p:tgtEl>
                                          <p:spTgt spid="17"/>
                                        </p:tgtEl>
                                      </p:cBhvr>
                                      <p:to x="100000" y="90000"/>
                                    </p:animScale>
                                    <p:animScale>
                                      <p:cBhvr>
                                        <p:cTn id="36" dur="166" decel="50000">
                                          <p:stCondLst>
                                            <p:cond delay="1668"/>
                                          </p:stCondLst>
                                        </p:cTn>
                                        <p:tgtEl>
                                          <p:spTgt spid="17"/>
                                        </p:tgtEl>
                                      </p:cBhvr>
                                      <p:to x="100000" y="100000"/>
                                    </p:animScale>
                                    <p:animScale>
                                      <p:cBhvr>
                                        <p:cTn id="37" dur="26">
                                          <p:stCondLst>
                                            <p:cond delay="1808"/>
                                          </p:stCondLst>
                                        </p:cTn>
                                        <p:tgtEl>
                                          <p:spTgt spid="17"/>
                                        </p:tgtEl>
                                      </p:cBhvr>
                                      <p:to x="100000" y="95000"/>
                                    </p:animScale>
                                    <p:animScale>
                                      <p:cBhvr>
                                        <p:cTn id="38" dur="166" decel="50000">
                                          <p:stCondLst>
                                            <p:cond delay="1834"/>
                                          </p:stCondLst>
                                        </p:cTn>
                                        <p:tgtEl>
                                          <p:spTgt spid="1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a:bodyPr>
          <a:lstStyle/>
          <a:p>
            <a:pPr>
              <a:lnSpc>
                <a:spcPct val="120000"/>
              </a:lnSpc>
              <a:spcBef>
                <a:spcPts val="0"/>
              </a:spcBef>
            </a:pPr>
            <a:r>
              <a:rPr lang="en-US" dirty="0"/>
              <a:t>You are the athletic director of a university. </a:t>
            </a:r>
          </a:p>
          <a:p>
            <a:pPr>
              <a:lnSpc>
                <a:spcPct val="120000"/>
              </a:lnSpc>
              <a:spcBef>
                <a:spcPts val="0"/>
              </a:spcBef>
            </a:pPr>
            <a:r>
              <a:rPr lang="en-US" dirty="0"/>
              <a:t>The dean has instructed you to grow the athletic program. You must choose a new varsity sport that uses spherical balls. The sport must be able to sell tickets in the university’s outdoor grass turf venue to anyone.</a:t>
            </a:r>
          </a:p>
          <a:p>
            <a:pPr>
              <a:lnSpc>
                <a:spcPct val="120000"/>
              </a:lnSpc>
              <a:spcBef>
                <a:spcPts val="0"/>
              </a:spcBef>
            </a:pPr>
            <a:r>
              <a:rPr lang="en-US" dirty="0"/>
              <a:t>You need to choose a new sport program. </a:t>
            </a:r>
          </a:p>
          <a:p>
            <a:pPr>
              <a:lnSpc>
                <a:spcPct val="120000"/>
              </a:lnSpc>
              <a:spcBef>
                <a:spcPts val="0"/>
              </a:spcBef>
            </a:pPr>
            <a:r>
              <a:rPr lang="en-US" dirty="0"/>
              <a:t>What sport should you choose?</a:t>
            </a:r>
          </a:p>
          <a:p>
            <a:pPr>
              <a:lnSpc>
                <a:spcPct val="120000"/>
              </a:lnSpc>
              <a:spcBef>
                <a:spcPts val="0"/>
              </a:spcBef>
            </a:pPr>
            <a:r>
              <a:rPr lang="en-US" dirty="0"/>
              <a:t>A. 	Basketball</a:t>
            </a:r>
          </a:p>
          <a:p>
            <a:pPr>
              <a:lnSpc>
                <a:spcPct val="120000"/>
              </a:lnSpc>
              <a:spcBef>
                <a:spcPts val="0"/>
              </a:spcBef>
            </a:pPr>
            <a:r>
              <a:rPr lang="en-US" dirty="0"/>
              <a:t>B. 	Baseball</a:t>
            </a:r>
          </a:p>
          <a:p>
            <a:pPr>
              <a:lnSpc>
                <a:spcPct val="120000"/>
              </a:lnSpc>
              <a:spcBef>
                <a:spcPts val="0"/>
              </a:spcBef>
            </a:pPr>
            <a:r>
              <a:rPr lang="en-US" dirty="0"/>
              <a:t>C. 	American Football</a:t>
            </a:r>
          </a:p>
          <a:p>
            <a:pPr>
              <a:lnSpc>
                <a:spcPct val="120000"/>
              </a:lnSpc>
              <a:spcBef>
                <a:spcPts val="0"/>
              </a:spcBef>
            </a:pPr>
            <a:r>
              <a:rPr lang="en-US" dirty="0"/>
              <a:t>D. 	Quidditch</a:t>
            </a:r>
          </a:p>
          <a:p>
            <a:pPr>
              <a:lnSpc>
                <a:spcPct val="120000"/>
              </a:lnSpc>
              <a:spcBef>
                <a:spcPts val="0"/>
              </a:spcBef>
            </a:pPr>
            <a:endParaRPr lang="en-US" dirty="0"/>
          </a:p>
        </p:txBody>
      </p:sp>
      <p:sp>
        <p:nvSpPr>
          <p:cNvPr id="2" name="Title 1"/>
          <p:cNvSpPr>
            <a:spLocks noGrp="1"/>
          </p:cNvSpPr>
          <p:nvPr>
            <p:ph type="title"/>
          </p:nvPr>
        </p:nvSpPr>
        <p:spPr/>
        <p:txBody>
          <a:bodyPr/>
          <a:lstStyle/>
          <a:p>
            <a:r>
              <a:rPr lang="en-US" dirty="0"/>
              <a:t>Question 2</a:t>
            </a:r>
          </a:p>
        </p:txBody>
      </p:sp>
      <p:cxnSp>
        <p:nvCxnSpPr>
          <p:cNvPr id="5" name="Straight Connector 4">
            <a:extLst>
              <a:ext uri="{C183D7F6-B498-43B3-948B-1728B52AA6E4}">
                <adec:decorative xmlns:adec="http://schemas.microsoft.com/office/drawing/2017/decorative" val="1"/>
              </a:ext>
            </a:extLst>
          </p:cNvPr>
          <p:cNvCxnSpPr/>
          <p:nvPr/>
        </p:nvCxnSpPr>
        <p:spPr>
          <a:xfrm flipH="1" flipV="1">
            <a:off x="1524858" y="5089598"/>
            <a:ext cx="2435469" cy="2460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p:nvPr/>
        </p:nvCxnSpPr>
        <p:spPr>
          <a:xfrm flipH="1" flipV="1">
            <a:off x="1524859" y="4141251"/>
            <a:ext cx="2435470" cy="19006"/>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p:nvPr/>
        </p:nvCxnSpPr>
        <p:spPr>
          <a:xfrm flipH="1" flipV="1">
            <a:off x="1524858" y="5527922"/>
            <a:ext cx="2435470" cy="24602"/>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6203158" y="2382227"/>
            <a:ext cx="2224088"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10340050" y="2867645"/>
            <a:ext cx="1115189"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7465671" y="2867645"/>
            <a:ext cx="1446837"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8" name="Arrow: Right 17" descr="The correct answer arrow"/>
          <p:cNvSpPr/>
          <p:nvPr/>
        </p:nvSpPr>
        <p:spPr>
          <a:xfrm rot="10800000">
            <a:off x="3434618" y="4432186"/>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9563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p:cTn id="25" dur="1000" fill="hold"/>
                                        <p:tgtEl>
                                          <p:spTgt spid="18"/>
                                        </p:tgtEl>
                                        <p:attrNameLst>
                                          <p:attrName>ppt_w</p:attrName>
                                        </p:attrNameLst>
                                      </p:cBhvr>
                                      <p:tavLst>
                                        <p:tav tm="0">
                                          <p:val>
                                            <p:fltVal val="0"/>
                                          </p:val>
                                        </p:tav>
                                        <p:tav tm="100000">
                                          <p:val>
                                            <p:strVal val="#ppt_w"/>
                                          </p:val>
                                        </p:tav>
                                      </p:tavLst>
                                    </p:anim>
                                    <p:anim calcmode="lin" valueType="num">
                                      <p:cBhvr>
                                        <p:cTn id="26" dur="1000" fill="hold"/>
                                        <p:tgtEl>
                                          <p:spTgt spid="18"/>
                                        </p:tgtEl>
                                        <p:attrNameLst>
                                          <p:attrName>ppt_h</p:attrName>
                                        </p:attrNameLst>
                                      </p:cBhvr>
                                      <p:tavLst>
                                        <p:tav tm="0">
                                          <p:val>
                                            <p:fltVal val="0"/>
                                          </p:val>
                                        </p:tav>
                                        <p:tav tm="100000">
                                          <p:val>
                                            <p:strVal val="#ppt_h"/>
                                          </p:val>
                                        </p:tav>
                                      </p:tavLst>
                                    </p:anim>
                                    <p:anim calcmode="lin" valueType="num">
                                      <p:cBhvr>
                                        <p:cTn id="27" dur="1000" fill="hold"/>
                                        <p:tgtEl>
                                          <p:spTgt spid="18"/>
                                        </p:tgtEl>
                                        <p:attrNameLst>
                                          <p:attrName>style.rotation</p:attrName>
                                        </p:attrNameLst>
                                      </p:cBhvr>
                                      <p:tavLst>
                                        <p:tav tm="0">
                                          <p:val>
                                            <p:fltVal val="90"/>
                                          </p:val>
                                        </p:tav>
                                        <p:tav tm="100000">
                                          <p:val>
                                            <p:fltVal val="0"/>
                                          </p:val>
                                        </p:tav>
                                      </p:tavLst>
                                    </p:anim>
                                    <p:animEffect transition="in" filter="fade">
                                      <p:cBhvr>
                                        <p:cTn id="28"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Certified Technology Professionals</a:t>
            </a:r>
          </a:p>
        </p:txBody>
      </p:sp>
      <p:sp>
        <p:nvSpPr>
          <p:cNvPr id="3" name="Content Placeholder 2"/>
          <p:cNvSpPr>
            <a:spLocks noGrp="1"/>
          </p:cNvSpPr>
          <p:nvPr>
            <p:ph idx="1"/>
          </p:nvPr>
        </p:nvSpPr>
        <p:spPr/>
        <p:txBody>
          <a:bodyPr>
            <a:normAutofit/>
          </a:bodyPr>
          <a:lstStyle/>
          <a:p>
            <a:r>
              <a:rPr lang="en-US" dirty="0"/>
              <a:t>Certified employees are 17% more productive.</a:t>
            </a:r>
          </a:p>
          <a:p>
            <a:r>
              <a:rPr lang="en-US" dirty="0"/>
              <a:t>Certified reduce unplanned downtime when problems arise by 56%</a:t>
            </a:r>
          </a:p>
          <a:p>
            <a:r>
              <a:rPr lang="en-US" dirty="0"/>
              <a:t>Certified employees are generally more satisfied with their jobs and enjoy tenures that are 15% longer than uncertified employees.</a:t>
            </a:r>
          </a:p>
          <a:p>
            <a:r>
              <a:rPr lang="en-US" dirty="0"/>
              <a:t>72% of employers require IT certifications for certain job openings</a:t>
            </a:r>
          </a:p>
          <a:p>
            <a:r>
              <a:rPr lang="en-US" dirty="0"/>
              <a:t>60% of employers use certifications to confirm subject matter expertise.</a:t>
            </a:r>
          </a:p>
          <a:p>
            <a:pPr marL="0" indent="0">
              <a:buNone/>
            </a:pPr>
            <a:endParaRPr lang="en-US" dirty="0"/>
          </a:p>
          <a:p>
            <a:pPr marL="0" indent="0">
              <a:buNone/>
            </a:pPr>
            <a:br>
              <a:rPr lang="en-US" sz="1600" dirty="0"/>
            </a:br>
            <a:r>
              <a:rPr lang="en-US" sz="1000" dirty="0"/>
              <a:t>Microsoft Learning White Paper </a:t>
            </a:r>
            <a:r>
              <a:rPr lang="en-US" sz="1000" dirty="0">
                <a:hlinkClick r:id="rId3"/>
              </a:rPr>
              <a:t>http://download.microsoft.com/download/9/4/B/94B5442E-0494-4B42-A5DC-8742E4254B09/BVW-Microsoft-US40548315.pdf</a:t>
            </a:r>
            <a:endParaRPr lang="en-US" sz="1000" dirty="0"/>
          </a:p>
          <a:p>
            <a:pPr marL="0" indent="0">
              <a:buNone/>
            </a:pPr>
            <a:r>
              <a:rPr lang="en-US" sz="1000" dirty="0"/>
              <a:t>CompTIA HR Perception of IT Training and Certification Study: 2015</a:t>
            </a:r>
            <a:br>
              <a:rPr lang="en-US" sz="1000" dirty="0"/>
            </a:br>
            <a:r>
              <a:rPr lang="en-US" sz="1000" dirty="0">
                <a:hlinkClick r:id="rId4"/>
              </a:rPr>
              <a:t>https://certification.comptia.org/docs/default-source/downloadablefiles/hr-perceptions-of-it-training-and-certification.pdf</a:t>
            </a:r>
            <a:endParaRPr lang="en-US" sz="1000" dirty="0"/>
          </a:p>
          <a:p>
            <a:pPr marL="0" indent="0">
              <a:buNone/>
            </a:pPr>
            <a:endParaRPr lang="en-US" sz="1600" dirty="0"/>
          </a:p>
          <a:p>
            <a:endParaRPr lang="en-US" dirty="0"/>
          </a:p>
        </p:txBody>
      </p:sp>
    </p:spTree>
    <p:extLst>
      <p:ext uri="{BB962C8B-B14F-4D97-AF65-F5344CB8AC3E}">
        <p14:creationId xmlns:p14="http://schemas.microsoft.com/office/powerpoint/2010/main" val="32337733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002178"/>
            <a:ext cx="10972800" cy="4876801"/>
          </a:xfrm>
        </p:spPr>
        <p:txBody>
          <a:bodyPr>
            <a:normAutofit fontScale="85000" lnSpcReduction="10000"/>
          </a:bodyPr>
          <a:lstStyle/>
          <a:p>
            <a:pPr>
              <a:lnSpc>
                <a:spcPct val="120000"/>
              </a:lnSpc>
              <a:spcBef>
                <a:spcPts val="0"/>
              </a:spcBef>
            </a:pPr>
            <a:r>
              <a:rPr lang="en-US" sz="3200" dirty="0"/>
              <a:t>You are the reel operator of a local cinema.</a:t>
            </a:r>
          </a:p>
          <a:p>
            <a:pPr>
              <a:lnSpc>
                <a:spcPct val="120000"/>
              </a:lnSpc>
              <a:spcBef>
                <a:spcPts val="0"/>
              </a:spcBef>
            </a:pPr>
            <a:r>
              <a:rPr lang="en-US" sz="3200" dirty="0"/>
              <a:t>You must prepare a private showing of a film for a corporate event. The film must be a science fiction film featuring both alien(s) and android(s). You must not choose a film that features any raccoon(s). </a:t>
            </a:r>
          </a:p>
          <a:p>
            <a:pPr>
              <a:lnSpc>
                <a:spcPct val="120000"/>
              </a:lnSpc>
              <a:spcBef>
                <a:spcPts val="0"/>
              </a:spcBef>
            </a:pPr>
            <a:r>
              <a:rPr lang="en-US" sz="3200" dirty="0"/>
              <a:t>You need to choose a film for the screening.</a:t>
            </a:r>
          </a:p>
          <a:p>
            <a:pPr>
              <a:lnSpc>
                <a:spcPct val="120000"/>
              </a:lnSpc>
              <a:spcBef>
                <a:spcPts val="0"/>
              </a:spcBef>
            </a:pPr>
            <a:r>
              <a:rPr lang="en-US" sz="3200" dirty="0"/>
              <a:t>Which film should you screen?</a:t>
            </a:r>
            <a:br>
              <a:rPr lang="en-US" dirty="0"/>
            </a:br>
            <a:endParaRPr lang="en-US" dirty="0"/>
          </a:p>
          <a:p>
            <a:pPr>
              <a:lnSpc>
                <a:spcPct val="120000"/>
              </a:lnSpc>
              <a:spcBef>
                <a:spcPts val="0"/>
              </a:spcBef>
            </a:pPr>
            <a:r>
              <a:rPr lang="en-US" dirty="0"/>
              <a:t>A. 	Guardians of the Galaxy Vol 2</a:t>
            </a:r>
          </a:p>
          <a:p>
            <a:pPr>
              <a:lnSpc>
                <a:spcPct val="120000"/>
              </a:lnSpc>
              <a:spcBef>
                <a:spcPts val="0"/>
              </a:spcBef>
            </a:pPr>
            <a:r>
              <a:rPr lang="en-US" dirty="0"/>
              <a:t>B. 	Blade Runner</a:t>
            </a:r>
          </a:p>
          <a:p>
            <a:pPr>
              <a:lnSpc>
                <a:spcPct val="120000"/>
              </a:lnSpc>
              <a:spcBef>
                <a:spcPts val="0"/>
              </a:spcBef>
            </a:pPr>
            <a:r>
              <a:rPr lang="en-US" dirty="0"/>
              <a:t>C. 	Interstellar</a:t>
            </a:r>
          </a:p>
          <a:p>
            <a:pPr>
              <a:lnSpc>
                <a:spcPct val="120000"/>
              </a:lnSpc>
              <a:spcBef>
                <a:spcPts val="0"/>
              </a:spcBef>
            </a:pPr>
            <a:r>
              <a:rPr lang="en-US" dirty="0"/>
              <a:t>D. 	Aliens</a:t>
            </a:r>
          </a:p>
          <a:p>
            <a:pPr>
              <a:lnSpc>
                <a:spcPct val="120000"/>
              </a:lnSpc>
              <a:spcBef>
                <a:spcPts val="0"/>
              </a:spcBef>
            </a:pPr>
            <a:endParaRPr lang="en-US" dirty="0"/>
          </a:p>
        </p:txBody>
      </p: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891171" y="2783169"/>
            <a:ext cx="1601085" cy="0"/>
          </a:xfrm>
          <a:prstGeom prst="line">
            <a:avLst/>
          </a:prstGeom>
          <a:ln w="38100"/>
        </p:spPr>
        <p:style>
          <a:lnRef idx="1">
            <a:schemeClr val="accent2"/>
          </a:lnRef>
          <a:fillRef idx="0">
            <a:schemeClr val="accent2"/>
          </a:fillRef>
          <a:effectRef idx="0">
            <a:schemeClr val="accent2"/>
          </a:effectRef>
          <a:fontRef idx="minor">
            <a:schemeClr val="tx1"/>
          </a:fontRef>
        </p:style>
      </p:cxnSp>
      <p:sp>
        <p:nvSpPr>
          <p:cNvPr id="2" name="Title 1"/>
          <p:cNvSpPr>
            <a:spLocks noGrp="1"/>
          </p:cNvSpPr>
          <p:nvPr>
            <p:ph type="title"/>
          </p:nvPr>
        </p:nvSpPr>
        <p:spPr/>
        <p:txBody>
          <a:bodyPr/>
          <a:lstStyle/>
          <a:p>
            <a:r>
              <a:rPr lang="en-US" dirty="0"/>
              <a:t>Question 3</a:t>
            </a:r>
          </a:p>
        </p:txBody>
      </p:sp>
      <p:cxnSp>
        <p:nvCxnSpPr>
          <p:cNvPr id="5" name="Straight Connector 4">
            <a:extLst>
              <a:ext uri="{C183D7F6-B498-43B3-948B-1728B52AA6E4}">
                <adec:decorative xmlns:adec="http://schemas.microsoft.com/office/drawing/2017/decorative" val="1"/>
              </a:ext>
            </a:extLst>
          </p:cNvPr>
          <p:cNvCxnSpPr/>
          <p:nvPr/>
        </p:nvCxnSpPr>
        <p:spPr>
          <a:xfrm flipH="1" flipV="1">
            <a:off x="1591140" y="5122238"/>
            <a:ext cx="2435469" cy="2460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1555892" y="4376597"/>
            <a:ext cx="4648138"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p:nvPr/>
        </p:nvCxnSpPr>
        <p:spPr>
          <a:xfrm flipH="1" flipV="1">
            <a:off x="1591140" y="4752107"/>
            <a:ext cx="2435470" cy="24602"/>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9016677" y="2326308"/>
            <a:ext cx="1122744"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9612774" y="2783169"/>
            <a:ext cx="1579945"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2808876" y="5405238"/>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123D959C-77DC-4316-92E8-FB5A2A61909F}"/>
              </a:ext>
              <a:ext uri="{C183D7F6-B498-43B3-948B-1728B52AA6E4}">
                <adec:decorative xmlns:adec="http://schemas.microsoft.com/office/drawing/2017/decorative" val="1"/>
              </a:ext>
            </a:extLst>
          </p:cNvPr>
          <p:cNvCxnSpPr/>
          <p:nvPr/>
        </p:nvCxnSpPr>
        <p:spPr>
          <a:xfrm flipH="1" flipV="1">
            <a:off x="1591140" y="5219756"/>
            <a:ext cx="2435470" cy="24602"/>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13257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6"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down)">
                                      <p:cBhvr>
                                        <p:cTn id="27" dur="580">
                                          <p:stCondLst>
                                            <p:cond delay="0"/>
                                          </p:stCondLst>
                                        </p:cTn>
                                        <p:tgtEl>
                                          <p:spTgt spid="17"/>
                                        </p:tgtEl>
                                      </p:cBhvr>
                                    </p:animEffect>
                                    <p:anim calcmode="lin" valueType="num">
                                      <p:cBhvr>
                                        <p:cTn id="28" dur="1822"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29" dur="664"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30" dur="664" tmFilter="0, 0; 0.125,0.2665; 0.25,0.4; 0.375,0.465; 0.5,0.5;  0.625,0.535; 0.75,0.6; 0.875,0.7335; 1,1">
                                          <p:stCondLst>
                                            <p:cond delay="664"/>
                                          </p:stCondLst>
                                        </p:cTn>
                                        <p:tgtEl>
                                          <p:spTgt spid="17"/>
                                        </p:tgtEl>
                                        <p:attrNameLst>
                                          <p:attrName>ppt_y</p:attrName>
                                        </p:attrNameLst>
                                      </p:cBhvr>
                                      <p:tavLst>
                                        <p:tav tm="0" fmla="#ppt_y-sin(pi*$)/9">
                                          <p:val>
                                            <p:fltVal val="0"/>
                                          </p:val>
                                        </p:tav>
                                        <p:tav tm="100000">
                                          <p:val>
                                            <p:fltVal val="1"/>
                                          </p:val>
                                        </p:tav>
                                      </p:tavLst>
                                    </p:anim>
                                    <p:anim calcmode="lin" valueType="num">
                                      <p:cBhvr>
                                        <p:cTn id="31" dur="332" tmFilter="0, 0; 0.125,0.2665; 0.25,0.4; 0.375,0.465; 0.5,0.5;  0.625,0.535; 0.75,0.6; 0.875,0.7335; 1,1">
                                          <p:stCondLst>
                                            <p:cond delay="1324"/>
                                          </p:stCondLst>
                                        </p:cTn>
                                        <p:tgtEl>
                                          <p:spTgt spid="17"/>
                                        </p:tgtEl>
                                        <p:attrNameLst>
                                          <p:attrName>ppt_y</p:attrName>
                                        </p:attrNameLst>
                                      </p:cBhvr>
                                      <p:tavLst>
                                        <p:tav tm="0" fmla="#ppt_y-sin(pi*$)/27">
                                          <p:val>
                                            <p:fltVal val="0"/>
                                          </p:val>
                                        </p:tav>
                                        <p:tav tm="100000">
                                          <p:val>
                                            <p:fltVal val="1"/>
                                          </p:val>
                                        </p:tav>
                                      </p:tavLst>
                                    </p:anim>
                                    <p:anim calcmode="lin" valueType="num">
                                      <p:cBhvr>
                                        <p:cTn id="32" dur="164" tmFilter="0, 0; 0.125,0.2665; 0.25,0.4; 0.375,0.465; 0.5,0.5;  0.625,0.535; 0.75,0.6; 0.875,0.7335; 1,1">
                                          <p:stCondLst>
                                            <p:cond delay="1656"/>
                                          </p:stCondLst>
                                        </p:cTn>
                                        <p:tgtEl>
                                          <p:spTgt spid="17"/>
                                        </p:tgtEl>
                                        <p:attrNameLst>
                                          <p:attrName>ppt_y</p:attrName>
                                        </p:attrNameLst>
                                      </p:cBhvr>
                                      <p:tavLst>
                                        <p:tav tm="0" fmla="#ppt_y-sin(pi*$)/81">
                                          <p:val>
                                            <p:fltVal val="0"/>
                                          </p:val>
                                        </p:tav>
                                        <p:tav tm="100000">
                                          <p:val>
                                            <p:fltVal val="1"/>
                                          </p:val>
                                        </p:tav>
                                      </p:tavLst>
                                    </p:anim>
                                    <p:animScale>
                                      <p:cBhvr>
                                        <p:cTn id="33" dur="26">
                                          <p:stCondLst>
                                            <p:cond delay="650"/>
                                          </p:stCondLst>
                                        </p:cTn>
                                        <p:tgtEl>
                                          <p:spTgt spid="17"/>
                                        </p:tgtEl>
                                      </p:cBhvr>
                                      <p:to x="100000" y="60000"/>
                                    </p:animScale>
                                    <p:animScale>
                                      <p:cBhvr>
                                        <p:cTn id="34" dur="166" decel="50000">
                                          <p:stCondLst>
                                            <p:cond delay="676"/>
                                          </p:stCondLst>
                                        </p:cTn>
                                        <p:tgtEl>
                                          <p:spTgt spid="17"/>
                                        </p:tgtEl>
                                      </p:cBhvr>
                                      <p:to x="100000" y="100000"/>
                                    </p:animScale>
                                    <p:animScale>
                                      <p:cBhvr>
                                        <p:cTn id="35" dur="26">
                                          <p:stCondLst>
                                            <p:cond delay="1312"/>
                                          </p:stCondLst>
                                        </p:cTn>
                                        <p:tgtEl>
                                          <p:spTgt spid="17"/>
                                        </p:tgtEl>
                                      </p:cBhvr>
                                      <p:to x="100000" y="80000"/>
                                    </p:animScale>
                                    <p:animScale>
                                      <p:cBhvr>
                                        <p:cTn id="36" dur="166" decel="50000">
                                          <p:stCondLst>
                                            <p:cond delay="1338"/>
                                          </p:stCondLst>
                                        </p:cTn>
                                        <p:tgtEl>
                                          <p:spTgt spid="17"/>
                                        </p:tgtEl>
                                      </p:cBhvr>
                                      <p:to x="100000" y="100000"/>
                                    </p:animScale>
                                    <p:animScale>
                                      <p:cBhvr>
                                        <p:cTn id="37" dur="26">
                                          <p:stCondLst>
                                            <p:cond delay="1642"/>
                                          </p:stCondLst>
                                        </p:cTn>
                                        <p:tgtEl>
                                          <p:spTgt spid="17"/>
                                        </p:tgtEl>
                                      </p:cBhvr>
                                      <p:to x="100000" y="90000"/>
                                    </p:animScale>
                                    <p:animScale>
                                      <p:cBhvr>
                                        <p:cTn id="38" dur="166" decel="50000">
                                          <p:stCondLst>
                                            <p:cond delay="1668"/>
                                          </p:stCondLst>
                                        </p:cTn>
                                        <p:tgtEl>
                                          <p:spTgt spid="17"/>
                                        </p:tgtEl>
                                      </p:cBhvr>
                                      <p:to x="100000" y="100000"/>
                                    </p:animScale>
                                    <p:animScale>
                                      <p:cBhvr>
                                        <p:cTn id="39" dur="26">
                                          <p:stCondLst>
                                            <p:cond delay="1808"/>
                                          </p:stCondLst>
                                        </p:cTn>
                                        <p:tgtEl>
                                          <p:spTgt spid="17"/>
                                        </p:tgtEl>
                                      </p:cBhvr>
                                      <p:to x="100000" y="95000"/>
                                    </p:animScale>
                                    <p:animScale>
                                      <p:cBhvr>
                                        <p:cTn id="40" dur="166" decel="50000">
                                          <p:stCondLst>
                                            <p:cond delay="1834"/>
                                          </p:stCondLst>
                                        </p:cTn>
                                        <p:tgtEl>
                                          <p:spTgt spid="1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1448" y="931611"/>
            <a:ext cx="10972800" cy="5459357"/>
          </a:xfrm>
        </p:spPr>
        <p:txBody>
          <a:bodyPr>
            <a:normAutofit fontScale="70000" lnSpcReduction="20000"/>
          </a:bodyPr>
          <a:lstStyle/>
          <a:p>
            <a:pPr>
              <a:lnSpc>
                <a:spcPct val="120000"/>
              </a:lnSpc>
              <a:spcBef>
                <a:spcPts val="0"/>
              </a:spcBef>
            </a:pPr>
            <a:r>
              <a:rPr lang="en-US" sz="4100" dirty="0"/>
              <a:t>You are the bartender of a local fine dining establishment.</a:t>
            </a:r>
          </a:p>
          <a:p>
            <a:pPr>
              <a:lnSpc>
                <a:spcPct val="120000"/>
              </a:lnSpc>
              <a:spcBef>
                <a:spcPts val="0"/>
              </a:spcBef>
            </a:pPr>
            <a:r>
              <a:rPr lang="en-US" sz="4100" dirty="0"/>
              <a:t>You are instructed to serve an appropriate spirit to a diner. Your establishment only serves whiskeys aged in American oak </a:t>
            </a:r>
            <a:r>
              <a:rPr lang="en-US" sz="4100" dirty="0" err="1"/>
              <a:t>barrels.The</a:t>
            </a:r>
            <a:r>
              <a:rPr lang="en-US" sz="4100" dirty="0"/>
              <a:t> diner has requested a malt whiskey from outside of Tennessee. The malt must not contain corn. </a:t>
            </a:r>
          </a:p>
          <a:p>
            <a:pPr>
              <a:lnSpc>
                <a:spcPct val="120000"/>
              </a:lnSpc>
              <a:spcBef>
                <a:spcPts val="0"/>
              </a:spcBef>
            </a:pPr>
            <a:r>
              <a:rPr lang="en-US" sz="4100" dirty="0"/>
              <a:t>You need to choose a spirit.</a:t>
            </a:r>
          </a:p>
          <a:p>
            <a:pPr>
              <a:lnSpc>
                <a:spcPct val="120000"/>
              </a:lnSpc>
              <a:spcBef>
                <a:spcPts val="0"/>
              </a:spcBef>
            </a:pPr>
            <a:r>
              <a:rPr lang="en-US" sz="4100" dirty="0"/>
              <a:t>Which spirit should you serve?</a:t>
            </a:r>
            <a:endParaRPr lang="en-US" dirty="0"/>
          </a:p>
          <a:p>
            <a:pPr marL="0" indent="0">
              <a:lnSpc>
                <a:spcPct val="120000"/>
              </a:lnSpc>
              <a:spcBef>
                <a:spcPts val="0"/>
              </a:spcBef>
              <a:buNone/>
            </a:pPr>
            <a:endParaRPr lang="en-US" dirty="0"/>
          </a:p>
          <a:p>
            <a:pPr>
              <a:lnSpc>
                <a:spcPct val="120000"/>
              </a:lnSpc>
              <a:spcBef>
                <a:spcPts val="0"/>
              </a:spcBef>
            </a:pPr>
            <a:r>
              <a:rPr lang="en-US" sz="3300" dirty="0"/>
              <a:t>A. 	Scotch Whisky</a:t>
            </a:r>
          </a:p>
          <a:p>
            <a:pPr>
              <a:lnSpc>
                <a:spcPct val="120000"/>
              </a:lnSpc>
              <a:spcBef>
                <a:spcPts val="0"/>
              </a:spcBef>
            </a:pPr>
            <a:r>
              <a:rPr lang="en-US" sz="3300" dirty="0"/>
              <a:t>B. 	Bourbon</a:t>
            </a:r>
          </a:p>
          <a:p>
            <a:pPr>
              <a:lnSpc>
                <a:spcPct val="120000"/>
              </a:lnSpc>
              <a:spcBef>
                <a:spcPts val="0"/>
              </a:spcBef>
            </a:pPr>
            <a:r>
              <a:rPr lang="en-US" sz="3300" dirty="0"/>
              <a:t>C. 	Tennessee Whiskey</a:t>
            </a:r>
          </a:p>
          <a:p>
            <a:pPr>
              <a:lnSpc>
                <a:spcPct val="120000"/>
              </a:lnSpc>
              <a:spcBef>
                <a:spcPts val="0"/>
              </a:spcBef>
            </a:pPr>
            <a:r>
              <a:rPr lang="en-US" sz="3300" dirty="0"/>
              <a:t>D. 	Cognac</a:t>
            </a:r>
          </a:p>
          <a:p>
            <a:pPr>
              <a:lnSpc>
                <a:spcPct val="120000"/>
              </a:lnSpc>
              <a:spcBef>
                <a:spcPts val="0"/>
              </a:spcBef>
            </a:pPr>
            <a:endParaRPr lang="en-US" dirty="0"/>
          </a:p>
        </p:txBody>
      </p:sp>
      <p:sp>
        <p:nvSpPr>
          <p:cNvPr id="2" name="Title 1"/>
          <p:cNvSpPr>
            <a:spLocks noGrp="1"/>
          </p:cNvSpPr>
          <p:nvPr>
            <p:ph type="title"/>
          </p:nvPr>
        </p:nvSpPr>
        <p:spPr/>
        <p:txBody>
          <a:bodyPr/>
          <a:lstStyle/>
          <a:p>
            <a:r>
              <a:rPr lang="en-US" dirty="0"/>
              <a:t>Question 4</a:t>
            </a:r>
          </a:p>
        </p:txBody>
      </p:sp>
      <p:cxnSp>
        <p:nvCxnSpPr>
          <p:cNvPr id="5" name="Straight Connector 4">
            <a:extLst>
              <a:ext uri="{C183D7F6-B498-43B3-948B-1728B52AA6E4}">
                <adec:decorative xmlns:adec="http://schemas.microsoft.com/office/drawing/2017/decorative" val="1"/>
              </a:ext>
            </a:extLst>
          </p:cNvPr>
          <p:cNvCxnSpPr/>
          <p:nvPr/>
        </p:nvCxnSpPr>
        <p:spPr>
          <a:xfrm flipH="1" flipV="1">
            <a:off x="1519312" y="5228999"/>
            <a:ext cx="3988778" cy="2538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p:nvPr/>
        </p:nvCxnSpPr>
        <p:spPr>
          <a:xfrm flipH="1">
            <a:off x="1470006" y="5619885"/>
            <a:ext cx="4087390"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p:nvPr/>
        </p:nvCxnSpPr>
        <p:spPr>
          <a:xfrm flipH="1" flipV="1">
            <a:off x="1519312" y="4869522"/>
            <a:ext cx="3988778" cy="38478"/>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892862" y="3137708"/>
            <a:ext cx="1871876"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4328932" y="3137708"/>
            <a:ext cx="3695874"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6270269" y="2697870"/>
            <a:ext cx="2144526"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3525276" y="4352933"/>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2866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990603"/>
            <a:ext cx="10972800" cy="5363898"/>
          </a:xfrm>
        </p:spPr>
        <p:txBody>
          <a:bodyPr>
            <a:normAutofit fontScale="92500" lnSpcReduction="10000"/>
          </a:bodyPr>
          <a:lstStyle/>
          <a:p>
            <a:pPr>
              <a:lnSpc>
                <a:spcPct val="120000"/>
              </a:lnSpc>
              <a:spcBef>
                <a:spcPts val="0"/>
              </a:spcBef>
            </a:pPr>
            <a:r>
              <a:rPr lang="en-US" sz="3200" dirty="0"/>
              <a:t>You are the social media director for a cool hip company.</a:t>
            </a:r>
          </a:p>
          <a:p>
            <a:pPr>
              <a:lnSpc>
                <a:spcPct val="120000"/>
              </a:lnSpc>
              <a:spcBef>
                <a:spcPts val="0"/>
              </a:spcBef>
            </a:pPr>
            <a:r>
              <a:rPr lang="en-US" sz="3200" dirty="0"/>
              <a:t>Your new marketing campaign much choose a social media platform. The platform must be persistent online forever. The grandmother and crazy uncle of the CEO must not be aware of the platform. The platform must currently ban political ads.</a:t>
            </a:r>
          </a:p>
          <a:p>
            <a:pPr>
              <a:lnSpc>
                <a:spcPct val="120000"/>
              </a:lnSpc>
              <a:spcBef>
                <a:spcPts val="0"/>
              </a:spcBef>
            </a:pPr>
            <a:r>
              <a:rPr lang="en-US" sz="3200" dirty="0"/>
              <a:t>You need to choose a social media platform.</a:t>
            </a:r>
          </a:p>
          <a:p>
            <a:pPr>
              <a:lnSpc>
                <a:spcPct val="120000"/>
              </a:lnSpc>
              <a:spcBef>
                <a:spcPts val="0"/>
              </a:spcBef>
            </a:pPr>
            <a:r>
              <a:rPr lang="en-US" sz="3200" dirty="0"/>
              <a:t>Which platform should you choose?</a:t>
            </a:r>
          </a:p>
          <a:p>
            <a:pPr>
              <a:lnSpc>
                <a:spcPct val="120000"/>
              </a:lnSpc>
              <a:spcBef>
                <a:spcPts val="0"/>
              </a:spcBef>
            </a:pPr>
            <a:r>
              <a:rPr lang="en-US" dirty="0"/>
              <a:t>A. 	Facebook</a:t>
            </a:r>
          </a:p>
          <a:p>
            <a:pPr>
              <a:lnSpc>
                <a:spcPct val="120000"/>
              </a:lnSpc>
              <a:spcBef>
                <a:spcPts val="0"/>
              </a:spcBef>
            </a:pPr>
            <a:r>
              <a:rPr lang="en-US" dirty="0"/>
              <a:t>B. 	Twitter</a:t>
            </a:r>
          </a:p>
          <a:p>
            <a:pPr>
              <a:lnSpc>
                <a:spcPct val="120000"/>
              </a:lnSpc>
              <a:spcBef>
                <a:spcPts val="0"/>
              </a:spcBef>
            </a:pPr>
            <a:r>
              <a:rPr lang="en-US" dirty="0"/>
              <a:t>C. 	Instagram</a:t>
            </a:r>
          </a:p>
          <a:p>
            <a:pPr>
              <a:lnSpc>
                <a:spcPct val="120000"/>
              </a:lnSpc>
              <a:spcBef>
                <a:spcPts val="0"/>
              </a:spcBef>
            </a:pPr>
            <a:r>
              <a:rPr lang="en-US" dirty="0"/>
              <a:t>D. 	Snapchat</a:t>
            </a:r>
          </a:p>
          <a:p>
            <a:pPr>
              <a:lnSpc>
                <a:spcPct val="120000"/>
              </a:lnSpc>
              <a:spcBef>
                <a:spcPts val="0"/>
              </a:spcBef>
            </a:pPr>
            <a:endParaRPr lang="en-US" dirty="0"/>
          </a:p>
        </p:txBody>
      </p:sp>
      <p:sp>
        <p:nvSpPr>
          <p:cNvPr id="2" name="Title 1"/>
          <p:cNvSpPr>
            <a:spLocks noGrp="1"/>
          </p:cNvSpPr>
          <p:nvPr>
            <p:ph type="title"/>
          </p:nvPr>
        </p:nvSpPr>
        <p:spPr/>
        <p:txBody>
          <a:bodyPr/>
          <a:lstStyle/>
          <a:p>
            <a:r>
              <a:rPr lang="en-US" dirty="0"/>
              <a:t>Question 5</a:t>
            </a:r>
          </a:p>
        </p:txBody>
      </p:sp>
      <p:cxnSp>
        <p:nvCxnSpPr>
          <p:cNvPr id="5" name="Straight Connector 4">
            <a:extLst>
              <a:ext uri="{C183D7F6-B498-43B3-948B-1728B52AA6E4}">
                <adec:decorative xmlns:adec="http://schemas.microsoft.com/office/drawing/2017/decorative" val="1"/>
              </a:ext>
            </a:extLst>
          </p:cNvPr>
          <p:cNvCxnSpPr/>
          <p:nvPr/>
        </p:nvCxnSpPr>
        <p:spPr>
          <a:xfrm flipH="1" flipV="1">
            <a:off x="1627610" y="4812098"/>
            <a:ext cx="3988778" cy="2538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p:nvPr/>
        </p:nvCxnSpPr>
        <p:spPr>
          <a:xfrm flipH="1">
            <a:off x="1528998" y="6134242"/>
            <a:ext cx="4087390"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p:nvPr/>
        </p:nvCxnSpPr>
        <p:spPr>
          <a:xfrm flipH="1" flipV="1">
            <a:off x="1578304" y="5655150"/>
            <a:ext cx="3988778" cy="38478"/>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795150" y="2953551"/>
            <a:ext cx="5080994"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5567083" y="3426682"/>
            <a:ext cx="5225835" cy="34986"/>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6257921" y="2459934"/>
            <a:ext cx="4308290"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3572693" y="5001804"/>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4DBB9F66-98F3-4331-A8CB-D731E309F5A2}"/>
              </a:ext>
              <a:ext uri="{C183D7F6-B498-43B3-948B-1728B52AA6E4}">
                <adec:decorative xmlns:adec="http://schemas.microsoft.com/office/drawing/2017/decorative" val="1"/>
              </a:ext>
            </a:extLst>
          </p:cNvPr>
          <p:cNvCxnSpPr/>
          <p:nvPr/>
        </p:nvCxnSpPr>
        <p:spPr>
          <a:xfrm flipH="1" flipV="1">
            <a:off x="1627610" y="4743019"/>
            <a:ext cx="3988778" cy="38478"/>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7124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dirty="0"/>
              <a:t>Question 6</a:t>
            </a:r>
          </a:p>
        </p:txBody>
      </p:sp>
      <p:sp>
        <p:nvSpPr>
          <p:cNvPr id="3" name="Content Placeholder 2"/>
          <p:cNvSpPr>
            <a:spLocks noGrp="1"/>
          </p:cNvSpPr>
          <p:nvPr>
            <p:ph idx="1"/>
          </p:nvPr>
        </p:nvSpPr>
        <p:spPr/>
        <p:txBody>
          <a:bodyPr>
            <a:normAutofit fontScale="92500" lnSpcReduction="20000"/>
          </a:bodyPr>
          <a:lstStyle/>
          <a:p>
            <a:pPr>
              <a:lnSpc>
                <a:spcPct val="110000"/>
              </a:lnSpc>
              <a:spcBef>
                <a:spcPts val="0"/>
              </a:spcBef>
            </a:pPr>
            <a:r>
              <a:rPr lang="en-US" sz="3200" dirty="0"/>
              <a:t>You are an astronaut looking to land on a planet in this solar system.</a:t>
            </a:r>
          </a:p>
          <a:p>
            <a:pPr>
              <a:lnSpc>
                <a:spcPct val="110000"/>
              </a:lnSpc>
              <a:spcBef>
                <a:spcPts val="0"/>
              </a:spcBef>
            </a:pPr>
            <a:r>
              <a:rPr lang="en-US" sz="3200" dirty="0"/>
              <a:t>Your new space base requires a solid surface. Your space base is equipped with a moon roof.</a:t>
            </a:r>
          </a:p>
          <a:p>
            <a:pPr>
              <a:lnSpc>
                <a:spcPct val="110000"/>
              </a:lnSpc>
              <a:spcBef>
                <a:spcPts val="0"/>
              </a:spcBef>
            </a:pPr>
            <a:r>
              <a:rPr lang="en-US" sz="3200" dirty="0"/>
              <a:t>You need to choose a location for your new space base.</a:t>
            </a:r>
          </a:p>
          <a:p>
            <a:pPr>
              <a:lnSpc>
                <a:spcPct val="110000"/>
              </a:lnSpc>
              <a:spcBef>
                <a:spcPts val="0"/>
              </a:spcBef>
            </a:pPr>
            <a:r>
              <a:rPr lang="en-US" sz="3200" dirty="0"/>
              <a:t>Which planet should you choose?</a:t>
            </a:r>
          </a:p>
          <a:p>
            <a:pPr marL="0" indent="0">
              <a:lnSpc>
                <a:spcPct val="110000"/>
              </a:lnSpc>
              <a:spcBef>
                <a:spcPts val="0"/>
              </a:spcBef>
              <a:buNone/>
            </a:pPr>
            <a:endParaRPr lang="en-US" sz="3200" u="sng" dirty="0"/>
          </a:p>
          <a:p>
            <a:pPr>
              <a:lnSpc>
                <a:spcPct val="110000"/>
              </a:lnSpc>
              <a:spcBef>
                <a:spcPts val="0"/>
              </a:spcBef>
            </a:pPr>
            <a:r>
              <a:rPr lang="en-US" sz="3200" dirty="0"/>
              <a:t>A. 	Jupiter</a:t>
            </a:r>
          </a:p>
          <a:p>
            <a:pPr>
              <a:lnSpc>
                <a:spcPct val="110000"/>
              </a:lnSpc>
              <a:spcBef>
                <a:spcPts val="0"/>
              </a:spcBef>
            </a:pPr>
            <a:r>
              <a:rPr lang="en-US" sz="3200" dirty="0"/>
              <a:t>B. 	Venus</a:t>
            </a:r>
          </a:p>
          <a:p>
            <a:pPr>
              <a:lnSpc>
                <a:spcPct val="110000"/>
              </a:lnSpc>
              <a:spcBef>
                <a:spcPts val="0"/>
              </a:spcBef>
            </a:pPr>
            <a:r>
              <a:rPr lang="en-US" sz="3200" dirty="0"/>
              <a:t>C. 	Pluto</a:t>
            </a:r>
          </a:p>
          <a:p>
            <a:pPr>
              <a:lnSpc>
                <a:spcPct val="110000"/>
              </a:lnSpc>
              <a:spcBef>
                <a:spcPts val="0"/>
              </a:spcBef>
            </a:pPr>
            <a:r>
              <a:rPr lang="en-US" sz="3200" dirty="0"/>
              <a:t>D. 	Mars</a:t>
            </a:r>
          </a:p>
          <a:p>
            <a:pPr>
              <a:lnSpc>
                <a:spcPct val="110000"/>
              </a:lnSpc>
              <a:spcBef>
                <a:spcPts val="0"/>
              </a:spcBef>
            </a:pPr>
            <a:endParaRPr lang="en-US" sz="3200" dirty="0"/>
          </a:p>
        </p:txBody>
      </p:sp>
      <p:cxnSp>
        <p:nvCxnSpPr>
          <p:cNvPr id="5" name="Straight Connector 4">
            <a:extLst>
              <a:ext uri="{C183D7F6-B498-43B3-948B-1728B52AA6E4}">
                <adec:decorative xmlns:adec="http://schemas.microsoft.com/office/drawing/2017/decorative" val="1"/>
              </a:ext>
            </a:extLst>
          </p:cNvPr>
          <p:cNvCxnSpPr>
            <a:cxnSpLocks/>
          </p:cNvCxnSpPr>
          <p:nvPr/>
        </p:nvCxnSpPr>
        <p:spPr>
          <a:xfrm flipH="1">
            <a:off x="1629104" y="4105260"/>
            <a:ext cx="1095046"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1629104" y="4928130"/>
            <a:ext cx="1145846"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a:cxnSpLocks/>
          </p:cNvCxnSpPr>
          <p:nvPr/>
        </p:nvCxnSpPr>
        <p:spPr>
          <a:xfrm flipH="1">
            <a:off x="1629104" y="4536982"/>
            <a:ext cx="1145846"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4606725" y="2214689"/>
            <a:ext cx="3955327"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4784646" y="2607578"/>
            <a:ext cx="2022355"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7106856" y="1375918"/>
            <a:ext cx="1909823"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2790624" y="5187663"/>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7354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7</a:t>
            </a:r>
          </a:p>
        </p:txBody>
      </p:sp>
      <p:sp>
        <p:nvSpPr>
          <p:cNvPr id="3" name="Content Placeholder 2"/>
          <p:cNvSpPr>
            <a:spLocks noGrp="1"/>
          </p:cNvSpPr>
          <p:nvPr>
            <p:ph idx="1"/>
          </p:nvPr>
        </p:nvSpPr>
        <p:spPr>
          <a:xfrm>
            <a:off x="609600" y="990603"/>
            <a:ext cx="10972800" cy="5305422"/>
          </a:xfrm>
        </p:spPr>
        <p:txBody>
          <a:bodyPr>
            <a:normAutofit fontScale="77500" lnSpcReduction="20000"/>
          </a:bodyPr>
          <a:lstStyle/>
          <a:p>
            <a:pPr>
              <a:lnSpc>
                <a:spcPct val="120000"/>
              </a:lnSpc>
              <a:spcBef>
                <a:spcPts val="0"/>
              </a:spcBef>
            </a:pPr>
            <a:r>
              <a:rPr lang="en-US" sz="3700" dirty="0"/>
              <a:t>You are an admiral in Starfleet.</a:t>
            </a:r>
          </a:p>
          <a:p>
            <a:pPr>
              <a:lnSpc>
                <a:spcPct val="120000"/>
              </a:lnSpc>
              <a:spcBef>
                <a:spcPts val="0"/>
              </a:spcBef>
            </a:pPr>
            <a:r>
              <a:rPr lang="en-US" sz="3700" dirty="0"/>
              <a:t>Your new flagship needs a captain. You may choose any out of the ranks of captains throughout time. The captain must have never willingly cooperated with the Borg. Because of the long voyage, the captain must have no children to leave behind. The new captain must have a superior hairstyle.</a:t>
            </a:r>
          </a:p>
          <a:p>
            <a:pPr>
              <a:lnSpc>
                <a:spcPct val="120000"/>
              </a:lnSpc>
              <a:spcBef>
                <a:spcPts val="0"/>
              </a:spcBef>
            </a:pPr>
            <a:r>
              <a:rPr lang="en-US" sz="3700" dirty="0"/>
              <a:t>You need to choose a leader for your starship.</a:t>
            </a:r>
          </a:p>
          <a:p>
            <a:pPr>
              <a:lnSpc>
                <a:spcPct val="120000"/>
              </a:lnSpc>
              <a:spcBef>
                <a:spcPts val="0"/>
              </a:spcBef>
            </a:pPr>
            <a:r>
              <a:rPr lang="en-US" sz="3700" dirty="0"/>
              <a:t>Who captain should you choose?</a:t>
            </a:r>
          </a:p>
          <a:p>
            <a:pPr marL="0" indent="0">
              <a:lnSpc>
                <a:spcPct val="120000"/>
              </a:lnSpc>
              <a:spcBef>
                <a:spcPts val="0"/>
              </a:spcBef>
              <a:buNone/>
            </a:pPr>
            <a:endParaRPr lang="en-US" dirty="0"/>
          </a:p>
          <a:p>
            <a:pPr>
              <a:lnSpc>
                <a:spcPct val="120000"/>
              </a:lnSpc>
              <a:spcBef>
                <a:spcPts val="0"/>
              </a:spcBef>
            </a:pPr>
            <a:r>
              <a:rPr lang="en-US" dirty="0"/>
              <a:t>A. 	James T Kirk</a:t>
            </a:r>
          </a:p>
          <a:p>
            <a:pPr>
              <a:lnSpc>
                <a:spcPct val="120000"/>
              </a:lnSpc>
              <a:spcBef>
                <a:spcPts val="0"/>
              </a:spcBef>
            </a:pPr>
            <a:r>
              <a:rPr lang="en-US" dirty="0"/>
              <a:t>B. 	Jean-Luc Picard</a:t>
            </a:r>
          </a:p>
          <a:p>
            <a:pPr>
              <a:lnSpc>
                <a:spcPct val="120000"/>
              </a:lnSpc>
              <a:spcBef>
                <a:spcPts val="0"/>
              </a:spcBef>
            </a:pPr>
            <a:r>
              <a:rPr lang="en-US" dirty="0"/>
              <a:t>C. 	Benjamin </a:t>
            </a:r>
            <a:r>
              <a:rPr lang="en-US" dirty="0" err="1"/>
              <a:t>Sisko</a:t>
            </a:r>
            <a:endParaRPr lang="en-US" dirty="0"/>
          </a:p>
          <a:p>
            <a:pPr>
              <a:lnSpc>
                <a:spcPct val="120000"/>
              </a:lnSpc>
              <a:spcBef>
                <a:spcPts val="0"/>
              </a:spcBef>
            </a:pPr>
            <a:r>
              <a:rPr lang="en-US" dirty="0"/>
              <a:t>D. 	Kathryn </a:t>
            </a:r>
            <a:r>
              <a:rPr lang="en-US" dirty="0" err="1"/>
              <a:t>Janeway</a:t>
            </a:r>
            <a:endParaRPr lang="en-US" dirty="0"/>
          </a:p>
          <a:p>
            <a:pPr>
              <a:lnSpc>
                <a:spcPct val="120000"/>
              </a:lnSpc>
              <a:spcBef>
                <a:spcPts val="0"/>
              </a:spcBef>
            </a:pPr>
            <a:endParaRPr lang="en-US" dirty="0"/>
          </a:p>
        </p:txBody>
      </p:sp>
      <p:cxnSp>
        <p:nvCxnSpPr>
          <p:cNvPr id="5" name="Straight Connector 4">
            <a:extLst>
              <a:ext uri="{C183D7F6-B498-43B3-948B-1728B52AA6E4}">
                <adec:decorative xmlns:adec="http://schemas.microsoft.com/office/drawing/2017/decorative" val="1"/>
              </a:ext>
            </a:extLst>
          </p:cNvPr>
          <p:cNvCxnSpPr/>
          <p:nvPr/>
        </p:nvCxnSpPr>
        <p:spPr>
          <a:xfrm flipH="1" flipV="1">
            <a:off x="1635963" y="6063143"/>
            <a:ext cx="4087390" cy="2538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p:nvPr/>
        </p:nvCxnSpPr>
        <p:spPr>
          <a:xfrm flipH="1">
            <a:off x="1638013" y="5041026"/>
            <a:ext cx="4087390"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a:cxnSpLocks/>
          </p:cNvCxnSpPr>
          <p:nvPr/>
        </p:nvCxnSpPr>
        <p:spPr>
          <a:xfrm flipH="1">
            <a:off x="1659113" y="5693941"/>
            <a:ext cx="4030476"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3786924" y="5205911"/>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15724DA3-838E-4D0F-A823-36BD9C15EB2E}"/>
              </a:ext>
              <a:ext uri="{C183D7F6-B498-43B3-948B-1728B52AA6E4}">
                <adec:decorative xmlns:adec="http://schemas.microsoft.com/office/drawing/2017/decorative" val="1"/>
              </a:ext>
            </a:extLst>
          </p:cNvPr>
          <p:cNvCxnSpPr>
            <a:cxnSpLocks/>
          </p:cNvCxnSpPr>
          <p:nvPr/>
        </p:nvCxnSpPr>
        <p:spPr>
          <a:xfrm flipH="1">
            <a:off x="959371" y="2745781"/>
            <a:ext cx="6430780"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9C5E3890-AC07-41CC-BE8A-F5F1CD53B77B}"/>
              </a:ext>
              <a:ext uri="{C183D7F6-B498-43B3-948B-1728B52AA6E4}">
                <adec:decorative xmlns:adec="http://schemas.microsoft.com/office/drawing/2017/decorative" val="1"/>
              </a:ext>
            </a:extLst>
          </p:cNvPr>
          <p:cNvCxnSpPr>
            <a:cxnSpLocks/>
          </p:cNvCxnSpPr>
          <p:nvPr/>
        </p:nvCxnSpPr>
        <p:spPr>
          <a:xfrm flipH="1">
            <a:off x="4201490" y="3179111"/>
            <a:ext cx="3614949"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2324BFCB-CA63-422D-AE63-3C4F3D0AEC62}"/>
              </a:ext>
              <a:ext uri="{C183D7F6-B498-43B3-948B-1728B52AA6E4}">
                <adec:decorative xmlns:adec="http://schemas.microsoft.com/office/drawing/2017/decorative" val="1"/>
              </a:ext>
            </a:extLst>
          </p:cNvPr>
          <p:cNvCxnSpPr>
            <a:cxnSpLocks/>
          </p:cNvCxnSpPr>
          <p:nvPr/>
        </p:nvCxnSpPr>
        <p:spPr>
          <a:xfrm flipH="1">
            <a:off x="3972393" y="3627516"/>
            <a:ext cx="3925070"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72430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80">
                                          <p:stCondLst>
                                            <p:cond delay="0"/>
                                          </p:stCondLst>
                                        </p:cTn>
                                        <p:tgtEl>
                                          <p:spTgt spid="17"/>
                                        </p:tgtEl>
                                      </p:cBhvr>
                                    </p:animEffect>
                                    <p:anim calcmode="lin" valueType="num">
                                      <p:cBhvr>
                                        <p:cTn id="26" dur="1822"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7"/>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7"/>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7"/>
                                        </p:tgtEl>
                                        <p:attrNameLst>
                                          <p:attrName>ppt_y</p:attrName>
                                        </p:attrNameLst>
                                      </p:cBhvr>
                                      <p:tavLst>
                                        <p:tav tm="0" fmla="#ppt_y-sin(pi*$)/81">
                                          <p:val>
                                            <p:fltVal val="0"/>
                                          </p:val>
                                        </p:tav>
                                        <p:tav tm="100000">
                                          <p:val>
                                            <p:fltVal val="1"/>
                                          </p:val>
                                        </p:tav>
                                      </p:tavLst>
                                    </p:anim>
                                    <p:animScale>
                                      <p:cBhvr>
                                        <p:cTn id="31" dur="26">
                                          <p:stCondLst>
                                            <p:cond delay="650"/>
                                          </p:stCondLst>
                                        </p:cTn>
                                        <p:tgtEl>
                                          <p:spTgt spid="17"/>
                                        </p:tgtEl>
                                      </p:cBhvr>
                                      <p:to x="100000" y="60000"/>
                                    </p:animScale>
                                    <p:animScale>
                                      <p:cBhvr>
                                        <p:cTn id="32" dur="166" decel="50000">
                                          <p:stCondLst>
                                            <p:cond delay="676"/>
                                          </p:stCondLst>
                                        </p:cTn>
                                        <p:tgtEl>
                                          <p:spTgt spid="17"/>
                                        </p:tgtEl>
                                      </p:cBhvr>
                                      <p:to x="100000" y="100000"/>
                                    </p:animScale>
                                    <p:animScale>
                                      <p:cBhvr>
                                        <p:cTn id="33" dur="26">
                                          <p:stCondLst>
                                            <p:cond delay="1312"/>
                                          </p:stCondLst>
                                        </p:cTn>
                                        <p:tgtEl>
                                          <p:spTgt spid="17"/>
                                        </p:tgtEl>
                                      </p:cBhvr>
                                      <p:to x="100000" y="80000"/>
                                    </p:animScale>
                                    <p:animScale>
                                      <p:cBhvr>
                                        <p:cTn id="34" dur="166" decel="50000">
                                          <p:stCondLst>
                                            <p:cond delay="1338"/>
                                          </p:stCondLst>
                                        </p:cTn>
                                        <p:tgtEl>
                                          <p:spTgt spid="17"/>
                                        </p:tgtEl>
                                      </p:cBhvr>
                                      <p:to x="100000" y="100000"/>
                                    </p:animScale>
                                    <p:animScale>
                                      <p:cBhvr>
                                        <p:cTn id="35" dur="26">
                                          <p:stCondLst>
                                            <p:cond delay="1642"/>
                                          </p:stCondLst>
                                        </p:cTn>
                                        <p:tgtEl>
                                          <p:spTgt spid="17"/>
                                        </p:tgtEl>
                                      </p:cBhvr>
                                      <p:to x="100000" y="90000"/>
                                    </p:animScale>
                                    <p:animScale>
                                      <p:cBhvr>
                                        <p:cTn id="36" dur="166" decel="50000">
                                          <p:stCondLst>
                                            <p:cond delay="1668"/>
                                          </p:stCondLst>
                                        </p:cTn>
                                        <p:tgtEl>
                                          <p:spTgt spid="17"/>
                                        </p:tgtEl>
                                      </p:cBhvr>
                                      <p:to x="100000" y="100000"/>
                                    </p:animScale>
                                    <p:animScale>
                                      <p:cBhvr>
                                        <p:cTn id="37" dur="26">
                                          <p:stCondLst>
                                            <p:cond delay="1808"/>
                                          </p:stCondLst>
                                        </p:cTn>
                                        <p:tgtEl>
                                          <p:spTgt spid="17"/>
                                        </p:tgtEl>
                                      </p:cBhvr>
                                      <p:to x="100000" y="95000"/>
                                    </p:animScale>
                                    <p:animScale>
                                      <p:cBhvr>
                                        <p:cTn id="38" dur="166" decel="50000">
                                          <p:stCondLst>
                                            <p:cond delay="1834"/>
                                          </p:stCondLst>
                                        </p:cTn>
                                        <p:tgtEl>
                                          <p:spTgt spid="1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Helpful Links</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45</a:t>
            </a:fld>
            <a:endParaRPr lang="en-US" dirty="0"/>
          </a:p>
        </p:txBody>
      </p:sp>
      <p:sp>
        <p:nvSpPr>
          <p:cNvPr id="6" name="Title 4"/>
          <p:cNvSpPr txBox="1">
            <a:spLocks/>
          </p:cNvSpPr>
          <p:nvPr/>
        </p:nvSpPr>
        <p:spPr>
          <a:xfrm>
            <a:off x="446411" y="1116702"/>
            <a:ext cx="10972800" cy="366484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pPr marL="285750" indent="-285750">
              <a:buFont typeface="Arial" panose="020B0604020202020204" pitchFamily="34" charset="0"/>
              <a:buChar char="•"/>
            </a:pPr>
            <a:r>
              <a:rPr lang="en-US" sz="2000" b="0" dirty="0">
                <a:solidFill>
                  <a:schemeClr val="tx1"/>
                </a:solidFill>
                <a:latin typeface="+mn-lt"/>
                <a:hlinkClick r:id="rId2"/>
              </a:rPr>
              <a:t>http://www.sqltact.com/2012/04/certification-exams-from-other-side.html</a:t>
            </a:r>
          </a:p>
          <a:p>
            <a:pPr marL="285750" indent="-285750">
              <a:buFont typeface="Arial" panose="020B0604020202020204" pitchFamily="34" charset="0"/>
              <a:buChar char="•"/>
            </a:pPr>
            <a:r>
              <a:rPr lang="en-US" sz="2000" b="0" dirty="0">
                <a:solidFill>
                  <a:schemeClr val="tx1"/>
                </a:solidFill>
                <a:latin typeface="+mn-lt"/>
                <a:hlinkClick r:id="rId2"/>
              </a:rPr>
              <a:t>http://www.sqltact.com/2016/07/training-to-do-list-for-new-dba.html</a:t>
            </a:r>
          </a:p>
          <a:p>
            <a:pPr marL="285750" indent="-285750">
              <a:buFont typeface="Arial" panose="020B0604020202020204" pitchFamily="34" charset="0"/>
              <a:buChar char="•"/>
            </a:pPr>
            <a:r>
              <a:rPr lang="en-US" sz="2000" b="0" dirty="0">
                <a:solidFill>
                  <a:schemeClr val="tx1"/>
                </a:solidFill>
                <a:latin typeface="+mn-lt"/>
                <a:hlinkClick r:id="rId2"/>
              </a:rPr>
              <a:t>https://borntolearn.mslearn.net/b/weblog/archive/2014/03/10/certification-update-sql-server-2014</a:t>
            </a:r>
            <a:endParaRPr lang="en-US" sz="2000" b="0" dirty="0">
              <a:solidFill>
                <a:schemeClr val="tx1"/>
              </a:solidFill>
              <a:latin typeface="+mn-lt"/>
            </a:endParaRPr>
          </a:p>
          <a:p>
            <a:pPr marL="285750" indent="-285750">
              <a:buFont typeface="Arial" panose="020B0604020202020204" pitchFamily="34" charset="0"/>
              <a:buChar char="•"/>
            </a:pPr>
            <a:endParaRPr lang="en-US" sz="2000" b="0" dirty="0">
              <a:solidFill>
                <a:schemeClr val="tx1"/>
              </a:solidFill>
              <a:latin typeface="+mn-lt"/>
              <a:hlinkClick r:id="rId3"/>
            </a:endParaRPr>
          </a:p>
          <a:p>
            <a:pPr marL="285750" indent="-285750">
              <a:buFont typeface="Arial" panose="020B0604020202020204" pitchFamily="34" charset="0"/>
              <a:buChar char="•"/>
            </a:pPr>
            <a:r>
              <a:rPr lang="en-US" sz="2000" b="0" dirty="0">
                <a:solidFill>
                  <a:schemeClr val="tx1"/>
                </a:solidFill>
                <a:latin typeface="+mn-lt"/>
                <a:hlinkClick r:id="rId3"/>
              </a:rPr>
              <a:t>https://mva.microsoft.com/</a:t>
            </a:r>
          </a:p>
          <a:p>
            <a:pPr marL="285750" indent="-285750">
              <a:buFont typeface="Arial" panose="020B0604020202020204" pitchFamily="34" charset="0"/>
              <a:buChar char="•"/>
            </a:pPr>
            <a:r>
              <a:rPr lang="en-US" sz="2000" b="0" dirty="0">
                <a:solidFill>
                  <a:schemeClr val="tx1"/>
                </a:solidFill>
                <a:latin typeface="+mn-lt"/>
                <a:hlinkClick r:id="rId3"/>
              </a:rPr>
              <a:t>https://www.microsoft.com/learning/en-us/exam-70-463.aspx</a:t>
            </a:r>
            <a:endParaRPr lang="en-US" sz="2000" b="0" dirty="0">
              <a:solidFill>
                <a:schemeClr val="tx1"/>
              </a:solidFill>
              <a:latin typeface="+mn-lt"/>
            </a:endParaRPr>
          </a:p>
          <a:p>
            <a:pPr marL="285750" indent="-285750">
              <a:buFont typeface="Arial" panose="020B0604020202020204" pitchFamily="34" charset="0"/>
              <a:buChar char="•"/>
            </a:pPr>
            <a:r>
              <a:rPr lang="en-US" sz="2000" b="0" dirty="0">
                <a:solidFill>
                  <a:schemeClr val="tx1"/>
                </a:solidFill>
                <a:latin typeface="+mn-lt"/>
                <a:hlinkClick r:id="rId4"/>
              </a:rPr>
              <a:t>https://www.microsoft.com/en-ca/learning/sql-certification.aspx</a:t>
            </a:r>
            <a:endParaRPr lang="en-US" sz="2000" b="0" dirty="0">
              <a:solidFill>
                <a:schemeClr val="tx1"/>
              </a:solidFill>
              <a:latin typeface="+mn-lt"/>
            </a:endParaRPr>
          </a:p>
          <a:p>
            <a:pPr marL="285750" indent="-285750">
              <a:buFont typeface="Arial" panose="020B0604020202020204" pitchFamily="34" charset="0"/>
              <a:buChar char="•"/>
            </a:pPr>
            <a:r>
              <a:rPr lang="en-US" sz="2000" b="0" dirty="0">
                <a:hlinkClick r:id="rId5"/>
              </a:rPr>
              <a:t>https://www.microsoft.com/en-us/learning/exam-98-364.aspx</a:t>
            </a:r>
            <a:endParaRPr lang="en-US" sz="2000" b="0" dirty="0"/>
          </a:p>
          <a:p>
            <a:pPr marL="285750" indent="-285750">
              <a:buFont typeface="Arial" panose="020B0604020202020204" pitchFamily="34" charset="0"/>
              <a:buChar char="•"/>
            </a:pPr>
            <a:r>
              <a:rPr lang="en-US" sz="2000" b="0" dirty="0">
                <a:hlinkClick r:id="rId6"/>
              </a:rPr>
              <a:t>https://www.microsoft.com/en-us/learning/browse-all-certifications.aspx</a:t>
            </a:r>
            <a:endParaRPr lang="en-US" sz="2000" b="0" dirty="0"/>
          </a:p>
          <a:p>
            <a:pPr marL="285750" indent="-285750">
              <a:buFont typeface="Arial" panose="020B0604020202020204" pitchFamily="34" charset="0"/>
              <a:buChar char="•"/>
            </a:pPr>
            <a:endParaRPr lang="en-US" sz="2000" dirty="0">
              <a:hlinkClick r:id="rId7"/>
            </a:endParaRPr>
          </a:p>
          <a:p>
            <a:pPr marL="285750" indent="-285750">
              <a:buFont typeface="Arial" panose="020B0604020202020204" pitchFamily="34" charset="0"/>
              <a:buChar char="•"/>
            </a:pPr>
            <a:r>
              <a:rPr lang="en-US" sz="2000" dirty="0">
                <a:hlinkClick r:id="rId7"/>
              </a:rPr>
              <a:t>Microsoft Learn Blog: https://techcommunity.microsoft.com/t5/microsoft-learn-blog/</a:t>
            </a:r>
            <a:endParaRPr lang="en-US" sz="2000" b="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b="0" dirty="0">
              <a:solidFill>
                <a:schemeClr val="tx1"/>
              </a:solidFill>
              <a:latin typeface="+mn-lt"/>
            </a:endParaRPr>
          </a:p>
          <a:p>
            <a:pPr marL="285750" indent="-285750">
              <a:buFont typeface="Arial" panose="020B0604020202020204" pitchFamily="34" charset="0"/>
              <a:buChar char="•"/>
            </a:pPr>
            <a:endParaRPr lang="en-US" sz="2000" b="0" dirty="0">
              <a:solidFill>
                <a:schemeClr val="tx1"/>
              </a:solidFill>
              <a:latin typeface="+mn-lt"/>
            </a:endParaRPr>
          </a:p>
          <a:p>
            <a:pPr marL="285750" indent="-285750">
              <a:buFont typeface="Arial" panose="020B0604020202020204" pitchFamily="34" charset="0"/>
              <a:buChar char="•"/>
            </a:pPr>
            <a:endParaRPr lang="en-US" sz="2000" b="0" dirty="0">
              <a:solidFill>
                <a:schemeClr val="tx1"/>
              </a:solidFill>
              <a:latin typeface="+mn-lt"/>
            </a:endParaRPr>
          </a:p>
          <a:p>
            <a:pPr marL="285750" indent="-285750">
              <a:buFont typeface="Arial" panose="020B0604020202020204" pitchFamily="34" charset="0"/>
              <a:buChar char="•"/>
            </a:pPr>
            <a:endParaRPr lang="en-US" sz="2000" b="0" dirty="0">
              <a:solidFill>
                <a:schemeClr val="tx1"/>
              </a:solidFill>
              <a:latin typeface="+mn-lt"/>
            </a:endParaRPr>
          </a:p>
          <a:p>
            <a:pPr marL="285750" indent="-285750">
              <a:buFont typeface="Arial" panose="020B0604020202020204" pitchFamily="34" charset="0"/>
              <a:buChar char="•"/>
            </a:pPr>
            <a:endParaRPr lang="en-US" sz="2000" b="0" dirty="0">
              <a:solidFill>
                <a:schemeClr val="tx1"/>
              </a:solidFill>
              <a:latin typeface="+mn-lt"/>
            </a:endParaRPr>
          </a:p>
          <a:p>
            <a:pPr marL="285750" indent="-285750">
              <a:buFont typeface="Arial" panose="020B0604020202020204" pitchFamily="34" charset="0"/>
              <a:buChar char="•"/>
            </a:pPr>
            <a:endParaRPr lang="en-US" sz="2000" b="0" dirty="0">
              <a:solidFill>
                <a:schemeClr val="tx1"/>
              </a:solidFill>
              <a:latin typeface="+mn-lt"/>
            </a:endParaRPr>
          </a:p>
        </p:txBody>
      </p:sp>
    </p:spTree>
    <p:extLst>
      <p:ext uri="{BB962C8B-B14F-4D97-AF65-F5344CB8AC3E}">
        <p14:creationId xmlns:p14="http://schemas.microsoft.com/office/powerpoint/2010/main" val="33069133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pic>
        <p:nvPicPr>
          <p:cNvPr id="1026" name="Picture 2" descr="SQL Server 2017 Administration Inside Out book cove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5444" y="2113456"/>
            <a:ext cx="3789595" cy="462597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A142EB46-D0F2-4A77-85A1-6FD48128CE80}"/>
              </a:ext>
            </a:extLst>
          </p:cNvPr>
          <p:cNvSpPr/>
          <p:nvPr/>
        </p:nvSpPr>
        <p:spPr>
          <a:xfrm>
            <a:off x="5638807" y="609645"/>
            <a:ext cx="6095907" cy="5816977"/>
          </a:xfrm>
          <a:prstGeom prst="rect">
            <a:avLst/>
          </a:prstGeom>
        </p:spPr>
        <p:txBody>
          <a:bodyPr>
            <a:spAutoFit/>
          </a:bodyPr>
          <a:lstStyle/>
          <a:p>
            <a:pPr defTabSz="914389">
              <a:defRPr/>
            </a:pPr>
            <a:r>
              <a:rPr lang="en-US" sz="3600" b="1" dirty="0">
                <a:solidFill>
                  <a:prstClr val="white"/>
                </a:solidFill>
                <a:latin typeface="Roboto" panose="02000000000000000000" pitchFamily="2" charset="0"/>
                <a:ea typeface="Roboto" panose="02000000000000000000" pitchFamily="2" charset="0"/>
              </a:rPr>
              <a:t>SQL Server 2019 Administration Inside Out</a:t>
            </a:r>
          </a:p>
          <a:p>
            <a:pPr defTabSz="914389">
              <a:defRPr/>
            </a:pPr>
            <a:r>
              <a:rPr lang="en-US" sz="3600" dirty="0">
                <a:solidFill>
                  <a:prstClr val="white"/>
                </a:solidFill>
                <a:latin typeface="Roboto" panose="02000000000000000000" pitchFamily="2" charset="0"/>
                <a:ea typeface="Roboto" panose="02000000000000000000" pitchFamily="2" charset="0"/>
              </a:rPr>
              <a:t>by Microsoft Press</a:t>
            </a:r>
          </a:p>
          <a:p>
            <a:pPr defTabSz="914389">
              <a:defRPr/>
            </a:pPr>
            <a:endParaRPr lang="en-US" sz="3600" dirty="0">
              <a:solidFill>
                <a:prstClr val="white"/>
              </a:solidFill>
              <a:latin typeface="Roboto" panose="02000000000000000000" pitchFamily="2" charset="0"/>
              <a:ea typeface="Roboto" panose="02000000000000000000" pitchFamily="2" charset="0"/>
            </a:endParaRPr>
          </a:p>
          <a:p>
            <a:pPr defTabSz="914389">
              <a:defRPr/>
            </a:pPr>
            <a:r>
              <a:rPr lang="en-US" sz="3600" dirty="0">
                <a:solidFill>
                  <a:prstClr val="white"/>
                </a:solidFill>
                <a:latin typeface="Roboto" panose="02000000000000000000" pitchFamily="2" charset="0"/>
                <a:ea typeface="Roboto" panose="02000000000000000000" pitchFamily="2" charset="0"/>
              </a:rPr>
              <a:t>2017 published Feb 2018</a:t>
            </a:r>
          </a:p>
          <a:p>
            <a:pPr defTabSz="914389">
              <a:defRPr/>
            </a:pPr>
            <a:endParaRPr lang="en-US" sz="3600" dirty="0">
              <a:solidFill>
                <a:prstClr val="white"/>
              </a:solidFill>
              <a:latin typeface="Roboto" panose="02000000000000000000" pitchFamily="2" charset="0"/>
              <a:ea typeface="Roboto" panose="02000000000000000000" pitchFamily="2" charset="0"/>
            </a:endParaRPr>
          </a:p>
          <a:p>
            <a:pPr defTabSz="914389">
              <a:defRPr/>
            </a:pPr>
            <a:r>
              <a:rPr lang="en-US" sz="3600" dirty="0">
                <a:solidFill>
                  <a:prstClr val="white"/>
                </a:solidFill>
                <a:latin typeface="Roboto" panose="02000000000000000000" pitchFamily="2" charset="0"/>
                <a:ea typeface="Roboto" panose="02000000000000000000" pitchFamily="2" charset="0"/>
              </a:rPr>
              <a:t>2019 published March 2020</a:t>
            </a:r>
          </a:p>
          <a:p>
            <a:pPr defTabSz="914389">
              <a:defRPr/>
            </a:pPr>
            <a:endParaRPr lang="en-US" sz="2000" dirty="0">
              <a:solidFill>
                <a:prstClr val="white"/>
              </a:solidFill>
              <a:latin typeface="Roboto" panose="02000000000000000000" pitchFamily="2" charset="0"/>
              <a:ea typeface="Roboto" panose="02000000000000000000" pitchFamily="2" charset="0"/>
            </a:endParaRPr>
          </a:p>
          <a:p>
            <a:pPr defTabSz="914389">
              <a:defRPr/>
            </a:pPr>
            <a:endParaRPr lang="en-US" sz="2000" dirty="0">
              <a:solidFill>
                <a:prstClr val="white"/>
              </a:solidFill>
              <a:latin typeface="Roboto" panose="02000000000000000000" pitchFamily="2" charset="0"/>
              <a:ea typeface="Roboto" panose="02000000000000000000" pitchFamily="2" charset="0"/>
            </a:endParaRPr>
          </a:p>
          <a:p>
            <a:pPr defTabSz="914389">
              <a:defRPr/>
            </a:pPr>
            <a:endParaRPr lang="en-US" sz="2000" dirty="0">
              <a:solidFill>
                <a:prstClr val="white"/>
              </a:solidFill>
              <a:latin typeface="Roboto" panose="02000000000000000000" pitchFamily="2" charset="0"/>
              <a:ea typeface="Roboto" panose="02000000000000000000" pitchFamily="2" charset="0"/>
            </a:endParaRPr>
          </a:p>
          <a:p>
            <a:pPr defTabSz="914389">
              <a:defRPr/>
            </a:pPr>
            <a:endParaRPr lang="en-US" sz="2000" dirty="0">
              <a:solidFill>
                <a:prstClr val="white"/>
              </a:solidFill>
              <a:latin typeface="Roboto" panose="02000000000000000000" pitchFamily="2" charset="0"/>
              <a:ea typeface="Roboto" panose="02000000000000000000" pitchFamily="2" charset="0"/>
            </a:endParaRPr>
          </a:p>
          <a:p>
            <a:pPr defTabSz="914389">
              <a:defRPr/>
            </a:pPr>
            <a:endParaRPr lang="en-US" sz="2000" dirty="0">
              <a:solidFill>
                <a:prstClr val="white"/>
              </a:solidFill>
              <a:latin typeface="Roboto" panose="02000000000000000000" pitchFamily="2" charset="0"/>
              <a:ea typeface="Roboto" panose="02000000000000000000" pitchFamily="2" charset="0"/>
            </a:endParaRPr>
          </a:p>
          <a:p>
            <a:pPr defTabSz="914389">
              <a:defRPr/>
            </a:pPr>
            <a:endParaRPr lang="en-US" sz="2000" dirty="0">
              <a:solidFill>
                <a:prstClr val="white"/>
              </a:solidFill>
              <a:latin typeface="Roboto" panose="02000000000000000000" pitchFamily="2" charset="0"/>
              <a:ea typeface="Roboto" panose="02000000000000000000" pitchFamily="2" charset="0"/>
            </a:endParaRPr>
          </a:p>
        </p:txBody>
      </p:sp>
      <p:sp>
        <p:nvSpPr>
          <p:cNvPr id="3" name="Title 2" hidden="1">
            <a:extLst>
              <a:ext uri="{FF2B5EF4-FFF2-40B4-BE49-F238E27FC236}">
                <a16:creationId xmlns:a16="http://schemas.microsoft.com/office/drawing/2014/main" id="{2622AB68-80DB-4C9D-8E8B-3AC1B2AC2799}"/>
              </a:ext>
            </a:extLst>
          </p:cNvPr>
          <p:cNvSpPr>
            <a:spLocks noGrp="1"/>
          </p:cNvSpPr>
          <p:nvPr>
            <p:ph type="ctrTitle"/>
          </p:nvPr>
        </p:nvSpPr>
        <p:spPr/>
        <p:txBody>
          <a:bodyPr/>
          <a:lstStyle/>
          <a:p>
            <a:r>
              <a:rPr lang="en-US" dirty="0"/>
              <a:t>SQL Server 2017 Inside Out</a:t>
            </a:r>
          </a:p>
        </p:txBody>
      </p:sp>
      <p:pic>
        <p:nvPicPr>
          <p:cNvPr id="4" name="Picture 2">
            <a:extLst>
              <a:ext uri="{FF2B5EF4-FFF2-40B4-BE49-F238E27FC236}">
                <a16:creationId xmlns:a16="http://schemas.microsoft.com/office/drawing/2014/main" id="{BD4A47C2-CD56-4B1E-AE27-9339E64E4A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88799"/>
            <a:ext cx="4046123" cy="5057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8192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D50F720-AA17-42B1-B108-3F23A87D7213}"/>
              </a:ext>
            </a:extLst>
          </p:cNvPr>
          <p:cNvSpPr>
            <a:spLocks noGrp="1"/>
          </p:cNvSpPr>
          <p:nvPr>
            <p:ph type="title"/>
          </p:nvPr>
        </p:nvSpPr>
        <p:spPr>
          <a:xfrm>
            <a:off x="95" y="53"/>
            <a:ext cx="12191813" cy="761988"/>
          </a:xfrm>
          <a:prstGeom prst="rect">
            <a:avLst/>
          </a:prstGeom>
        </p:spPr>
        <p:txBody>
          <a:bodyPr anchor="ctr">
            <a:normAutofit/>
          </a:bodyPr>
          <a:lstStyle/>
          <a:p>
            <a:pPr algn="ctr"/>
            <a:r>
              <a:rPr lang="en-US" sz="3600" b="1" cap="all" dirty="0">
                <a:solidFill>
                  <a:schemeClr val="accent1"/>
                </a:solidFill>
              </a:rPr>
              <a:t>Support your Local STEM Initiatives</a:t>
            </a:r>
            <a:endParaRPr lang="en-US" sz="3600" dirty="0">
              <a:solidFill>
                <a:schemeClr val="accent1"/>
              </a:solidFill>
            </a:endParaRPr>
          </a:p>
        </p:txBody>
      </p:sp>
      <p:pic>
        <p:nvPicPr>
          <p:cNvPr id="6" name="Picture 5">
            <a:extLst>
              <a:ext uri="{FF2B5EF4-FFF2-40B4-BE49-F238E27FC236}">
                <a16:creationId xmlns:a16="http://schemas.microsoft.com/office/drawing/2014/main" id="{3DB26EE8-8C60-44EC-A68B-2BD9D038643B}"/>
              </a:ext>
            </a:extLst>
          </p:cNvPr>
          <p:cNvPicPr>
            <a:picLocks noChangeAspect="1"/>
          </p:cNvPicPr>
          <p:nvPr/>
        </p:nvPicPr>
        <p:blipFill rotWithShape="1">
          <a:blip r:embed="rId3"/>
          <a:srcRect t="937" r="172" b="911"/>
          <a:stretch/>
        </p:blipFill>
        <p:spPr>
          <a:xfrm>
            <a:off x="332384" y="680988"/>
            <a:ext cx="5525509" cy="4604195"/>
          </a:xfrm>
          <a:prstGeom prst="rect">
            <a:avLst/>
          </a:prstGeom>
          <a:noFill/>
        </p:spPr>
      </p:pic>
      <p:sp>
        <p:nvSpPr>
          <p:cNvPr id="11" name="Content Placeholder 3">
            <a:extLst>
              <a:ext uri="{FF2B5EF4-FFF2-40B4-BE49-F238E27FC236}">
                <a16:creationId xmlns:a16="http://schemas.microsoft.com/office/drawing/2014/main" id="{B0441F8B-FA0E-4E80-AF4C-DDF0BD5D4158}"/>
              </a:ext>
            </a:extLst>
          </p:cNvPr>
          <p:cNvSpPr>
            <a:spLocks noGrp="1"/>
          </p:cNvSpPr>
          <p:nvPr>
            <p:ph sz="half" idx="2"/>
          </p:nvPr>
        </p:nvSpPr>
        <p:spPr>
          <a:xfrm>
            <a:off x="5857892" y="2514613"/>
            <a:ext cx="6001724" cy="3662307"/>
          </a:xfrm>
        </p:spPr>
        <p:txBody>
          <a:bodyPr>
            <a:normAutofit/>
          </a:bodyPr>
          <a:lstStyle/>
          <a:p>
            <a:r>
              <a:rPr lang="en-US" dirty="0"/>
              <a:t>I encourage you to find, then donate time and money to local STEM education initiatives where you live. Get involved!</a:t>
            </a:r>
          </a:p>
          <a:p>
            <a:r>
              <a:rPr lang="en-US" dirty="0"/>
              <a:t>There is almost certainly some nonprofit where you live that needs your enthusiasm and skills to close the achievement gap.</a:t>
            </a:r>
          </a:p>
        </p:txBody>
      </p:sp>
      <p:sp>
        <p:nvSpPr>
          <p:cNvPr id="7" name="Rectangle 6">
            <a:extLst>
              <a:ext uri="{FF2B5EF4-FFF2-40B4-BE49-F238E27FC236}">
                <a16:creationId xmlns:a16="http://schemas.microsoft.com/office/drawing/2014/main" id="{729D2786-0058-4A91-BB71-21530F0384CE}"/>
              </a:ext>
            </a:extLst>
          </p:cNvPr>
          <p:cNvSpPr/>
          <p:nvPr/>
        </p:nvSpPr>
        <p:spPr>
          <a:xfrm>
            <a:off x="194355" y="5714966"/>
            <a:ext cx="5646289" cy="369332"/>
          </a:xfrm>
          <a:prstGeom prst="rect">
            <a:avLst/>
          </a:prstGeom>
        </p:spPr>
        <p:txBody>
          <a:bodyPr wrap="none">
            <a:spAutoFit/>
          </a:bodyPr>
          <a:lstStyle/>
          <a:p>
            <a:pPr defTabSz="483855"/>
            <a:r>
              <a:rPr lang="en-US" dirty="0">
                <a:solidFill>
                  <a:srgbClr val="003830"/>
                </a:solidFill>
                <a:latin typeface="Calibri" panose="020F0502020204030204"/>
                <a:hlinkClick r:id="rId4"/>
              </a:rPr>
              <a:t>https://www.thewallsproject.org/programs/futures_fund/</a:t>
            </a:r>
            <a:endParaRPr lang="en-US" dirty="0">
              <a:solidFill>
                <a:srgbClr val="003830"/>
              </a:solidFill>
              <a:latin typeface="Calibri" panose="020F0502020204030204"/>
            </a:endParaRPr>
          </a:p>
        </p:txBody>
      </p:sp>
      <p:pic>
        <p:nvPicPr>
          <p:cNvPr id="1026" name="Picture 2" descr="Image">
            <a:extLst>
              <a:ext uri="{FF2B5EF4-FFF2-40B4-BE49-F238E27FC236}">
                <a16:creationId xmlns:a16="http://schemas.microsoft.com/office/drawing/2014/main" id="{9FF0B331-CD93-4C21-8BF3-FE2AD0FD0007}"/>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t="31111" b="28889"/>
          <a:stretch/>
        </p:blipFill>
        <p:spPr bwMode="auto">
          <a:xfrm>
            <a:off x="5962229" y="681080"/>
            <a:ext cx="5848684" cy="17546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476274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43"/>
          <p:cNvSpPr>
            <a:spLocks noGrp="1"/>
          </p:cNvSpPr>
          <p:nvPr>
            <p:ph type="title"/>
          </p:nvPr>
        </p:nvSpPr>
        <p:spPr>
          <a:xfrm>
            <a:off x="664608" y="2989342"/>
            <a:ext cx="4331302" cy="627894"/>
          </a:xfrm>
        </p:spPr>
        <p:txBody>
          <a:bodyPr>
            <a:normAutofit fontScale="90000"/>
          </a:bodyPr>
          <a:lstStyle/>
          <a:p>
            <a:r>
              <a:rPr lang="en-US" sz="4800" dirty="0"/>
              <a:t>William Assaf</a:t>
            </a:r>
          </a:p>
        </p:txBody>
      </p:sp>
      <p:sp>
        <p:nvSpPr>
          <p:cNvPr id="45" name="Text Placeholder 44"/>
          <p:cNvSpPr>
            <a:spLocks noGrp="1"/>
          </p:cNvSpPr>
          <p:nvPr>
            <p:ph type="body" sz="quarter" idx="10"/>
          </p:nvPr>
        </p:nvSpPr>
        <p:spPr>
          <a:xfrm>
            <a:off x="664839" y="3608006"/>
            <a:ext cx="5227964" cy="540905"/>
          </a:xfrm>
        </p:spPr>
        <p:txBody>
          <a:bodyPr/>
          <a:lstStyle/>
          <a:p>
            <a:r>
              <a:rPr lang="en-US" sz="2400" dirty="0">
                <a:solidFill>
                  <a:schemeClr val="tx1"/>
                </a:solidFill>
                <a:latin typeface="Roboto" panose="02000000000000000000" pitchFamily="2" charset="0"/>
                <a:ea typeface="Roboto" panose="02000000000000000000" pitchFamily="2" charset="0"/>
              </a:rPr>
              <a:t>Principal Consultant, Sparkhound</a:t>
            </a:r>
          </a:p>
        </p:txBody>
      </p:sp>
      <p:pic>
        <p:nvPicPr>
          <p:cNvPr id="5" name="Picture Placeholder 4" descr="William Assaf headshot">
            <a:extLst>
              <a:ext uri="{FF2B5EF4-FFF2-40B4-BE49-F238E27FC236}">
                <a16:creationId xmlns:a16="http://schemas.microsoft.com/office/drawing/2014/main" id="{25F7D318-261E-4346-9467-F3644A777B3F}"/>
              </a:ext>
            </a:extLst>
          </p:cNvPr>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a:stretch>
            <a:fillRect/>
          </a:stretch>
        </p:blipFill>
        <p:spPr/>
      </p:pic>
      <p:sp>
        <p:nvSpPr>
          <p:cNvPr id="152" name="Text Placeholder 151"/>
          <p:cNvSpPr>
            <a:spLocks noGrp="1"/>
          </p:cNvSpPr>
          <p:nvPr>
            <p:ph type="body" sz="quarter" idx="13"/>
          </p:nvPr>
        </p:nvSpPr>
        <p:spPr>
          <a:xfrm>
            <a:off x="7493074" y="1600817"/>
            <a:ext cx="4698927" cy="992916"/>
          </a:xfrm>
        </p:spPr>
        <p:txBody>
          <a:bodyPr>
            <a:normAutofit/>
          </a:bodyPr>
          <a:lstStyle/>
          <a:p>
            <a:r>
              <a:rPr lang="en-US" sz="2222" dirty="0">
                <a:solidFill>
                  <a:schemeClr val="tx1"/>
                </a:solidFill>
                <a:latin typeface="Roboto" panose="02000000000000000000" pitchFamily="2" charset="0"/>
                <a:ea typeface="Roboto" panose="02000000000000000000" pitchFamily="2" charset="0"/>
              </a:rPr>
              <a:t>Principal Consultant, </a:t>
            </a:r>
            <a:br>
              <a:rPr lang="en-US" sz="2222" dirty="0">
                <a:solidFill>
                  <a:schemeClr val="tx1"/>
                </a:solidFill>
                <a:latin typeface="Roboto" panose="02000000000000000000" pitchFamily="2" charset="0"/>
                <a:ea typeface="Roboto" panose="02000000000000000000" pitchFamily="2" charset="0"/>
              </a:rPr>
            </a:br>
            <a:r>
              <a:rPr lang="en-US" sz="2222" dirty="0">
                <a:solidFill>
                  <a:schemeClr val="tx1"/>
                </a:solidFill>
                <a:latin typeface="Roboto" panose="02000000000000000000" pitchFamily="2" charset="0"/>
                <a:ea typeface="Roboto" panose="02000000000000000000" pitchFamily="2" charset="0"/>
              </a:rPr>
              <a:t>Microsoft MVP Data Platform</a:t>
            </a:r>
          </a:p>
        </p:txBody>
      </p:sp>
      <p:sp>
        <p:nvSpPr>
          <p:cNvPr id="154" name="Text Placeholder 153"/>
          <p:cNvSpPr>
            <a:spLocks noGrp="1"/>
          </p:cNvSpPr>
          <p:nvPr>
            <p:ph type="body" sz="quarter" idx="15"/>
          </p:nvPr>
        </p:nvSpPr>
        <p:spPr>
          <a:xfrm>
            <a:off x="7492982" y="2813401"/>
            <a:ext cx="4698927" cy="1406131"/>
          </a:xfrm>
        </p:spPr>
        <p:txBody>
          <a:bodyPr>
            <a:normAutofit/>
          </a:bodyPr>
          <a:lstStyle/>
          <a:p>
            <a:pPr>
              <a:lnSpc>
                <a:spcPct val="110000"/>
              </a:lnSpc>
            </a:pPr>
            <a:r>
              <a:rPr lang="en-US" sz="2222" dirty="0">
                <a:solidFill>
                  <a:schemeClr val="tx1"/>
                </a:solidFill>
                <a:latin typeface="Roboto" panose="02000000000000000000" pitchFamily="2" charset="0"/>
                <a:ea typeface="Roboto" panose="02000000000000000000" pitchFamily="2" charset="0"/>
              </a:rPr>
              <a:t>SQLPASS Regional Mentor, </a:t>
            </a:r>
            <a:br>
              <a:rPr lang="en-US" sz="2222" dirty="0">
                <a:solidFill>
                  <a:schemeClr val="tx1"/>
                </a:solidFill>
                <a:latin typeface="Roboto" panose="02000000000000000000" pitchFamily="2" charset="0"/>
                <a:ea typeface="Roboto" panose="02000000000000000000" pitchFamily="2" charset="0"/>
              </a:rPr>
            </a:br>
            <a:r>
              <a:rPr lang="en-US" sz="2222" dirty="0" err="1">
                <a:solidFill>
                  <a:schemeClr val="tx1"/>
                </a:solidFill>
                <a:latin typeface="Roboto" panose="02000000000000000000" pitchFamily="2" charset="0"/>
                <a:ea typeface="Roboto" panose="02000000000000000000" pitchFamily="2" charset="0"/>
              </a:rPr>
              <a:t>SQLSat</a:t>
            </a:r>
            <a:r>
              <a:rPr lang="en-US" sz="2222" dirty="0">
                <a:solidFill>
                  <a:schemeClr val="tx1"/>
                </a:solidFill>
                <a:latin typeface="Roboto" panose="02000000000000000000" pitchFamily="2" charset="0"/>
                <a:ea typeface="Roboto" panose="02000000000000000000" pitchFamily="2" charset="0"/>
              </a:rPr>
              <a:t> and UG Co-Organizer </a:t>
            </a:r>
            <a:br>
              <a:rPr lang="en-US" sz="2222" dirty="0">
                <a:solidFill>
                  <a:schemeClr val="tx1"/>
                </a:solidFill>
                <a:latin typeface="Roboto" panose="02000000000000000000" pitchFamily="2" charset="0"/>
                <a:ea typeface="Roboto" panose="02000000000000000000" pitchFamily="2" charset="0"/>
              </a:rPr>
            </a:br>
            <a:r>
              <a:rPr lang="en-US" sz="2222" dirty="0">
                <a:solidFill>
                  <a:schemeClr val="tx1"/>
                </a:solidFill>
                <a:latin typeface="Roboto" panose="02000000000000000000" pitchFamily="2" charset="0"/>
                <a:ea typeface="Roboto" panose="02000000000000000000" pitchFamily="2" charset="0"/>
              </a:rPr>
              <a:t>in Baton Rouge, La., USA.</a:t>
            </a:r>
          </a:p>
        </p:txBody>
      </p:sp>
      <p:sp>
        <p:nvSpPr>
          <p:cNvPr id="156" name="Text Placeholder 155"/>
          <p:cNvSpPr>
            <a:spLocks noGrp="1"/>
          </p:cNvSpPr>
          <p:nvPr>
            <p:ph type="body" sz="quarter" idx="17"/>
          </p:nvPr>
        </p:nvSpPr>
        <p:spPr>
          <a:xfrm>
            <a:off x="7492981" y="4435679"/>
            <a:ext cx="4698927" cy="1362907"/>
          </a:xfrm>
        </p:spPr>
        <p:txBody>
          <a:bodyPr>
            <a:noAutofit/>
          </a:bodyPr>
          <a:lstStyle/>
          <a:p>
            <a:pPr>
              <a:lnSpc>
                <a:spcPct val="120000"/>
              </a:lnSpc>
            </a:pPr>
            <a:r>
              <a:rPr lang="en-US" sz="2222" dirty="0">
                <a:solidFill>
                  <a:schemeClr val="tx1"/>
                </a:solidFill>
                <a:latin typeface="Roboto" panose="02000000000000000000" pitchFamily="2" charset="0"/>
                <a:ea typeface="Roboto" panose="02000000000000000000" pitchFamily="2" charset="0"/>
              </a:rPr>
              <a:t>Co-author, Microsoft Press </a:t>
            </a:r>
            <a:br>
              <a:rPr lang="en-US" sz="2222" dirty="0">
                <a:solidFill>
                  <a:schemeClr val="tx1"/>
                </a:solidFill>
                <a:latin typeface="Roboto" panose="02000000000000000000" pitchFamily="2" charset="0"/>
                <a:ea typeface="Roboto" panose="02000000000000000000" pitchFamily="2" charset="0"/>
              </a:rPr>
            </a:br>
            <a:r>
              <a:rPr lang="en-US" sz="2222" dirty="0">
                <a:solidFill>
                  <a:schemeClr val="tx1"/>
                </a:solidFill>
                <a:latin typeface="Roboto" panose="02000000000000000000" pitchFamily="2" charset="0"/>
                <a:ea typeface="Roboto" panose="02000000000000000000" pitchFamily="2" charset="0"/>
              </a:rPr>
              <a:t>SQL Server Administration Inside Out 2017 and 2019. </a:t>
            </a:r>
            <a:br>
              <a:rPr lang="en-US" sz="2222" dirty="0">
                <a:solidFill>
                  <a:schemeClr val="tx1"/>
                </a:solidFill>
                <a:latin typeface="Roboto" panose="02000000000000000000" pitchFamily="2" charset="0"/>
                <a:ea typeface="Roboto" panose="02000000000000000000" pitchFamily="2" charset="0"/>
              </a:rPr>
            </a:br>
            <a:r>
              <a:rPr lang="en-US" sz="2222" dirty="0">
                <a:solidFill>
                  <a:schemeClr val="tx1"/>
                </a:solidFill>
                <a:latin typeface="Roboto" panose="02000000000000000000" pitchFamily="2" charset="0"/>
                <a:ea typeface="Roboto" panose="02000000000000000000" pitchFamily="2" charset="0"/>
              </a:rPr>
              <a:t>MS Cert exam writer since 2012.</a:t>
            </a:r>
          </a:p>
        </p:txBody>
      </p:sp>
      <p:sp>
        <p:nvSpPr>
          <p:cNvPr id="157" name="Text Placeholder 156"/>
          <p:cNvSpPr>
            <a:spLocks noGrp="1"/>
          </p:cNvSpPr>
          <p:nvPr>
            <p:ph type="body" sz="quarter" idx="18"/>
          </p:nvPr>
        </p:nvSpPr>
        <p:spPr>
          <a:xfrm>
            <a:off x="1185272" y="4700390"/>
            <a:ext cx="4326538" cy="349246"/>
          </a:xfrm>
        </p:spPr>
        <p:txBody>
          <a:bodyPr>
            <a:normAutofit fontScale="92500" lnSpcReduction="10000"/>
          </a:bodyPr>
          <a:lstStyle/>
          <a:p>
            <a:r>
              <a:rPr lang="en-US" sz="2000" dirty="0">
                <a:solidFill>
                  <a:schemeClr val="tx1"/>
                </a:solidFill>
                <a:latin typeface="Roboto" panose="02000000000000000000" pitchFamily="2" charset="0"/>
                <a:ea typeface="Roboto" panose="02000000000000000000" pitchFamily="2" charset="0"/>
              </a:rPr>
              <a:t>linkedin.com/in/williamdassaf</a:t>
            </a:r>
          </a:p>
        </p:txBody>
      </p:sp>
      <p:sp>
        <p:nvSpPr>
          <p:cNvPr id="158" name="Text Placeholder 157"/>
          <p:cNvSpPr>
            <a:spLocks noGrp="1"/>
          </p:cNvSpPr>
          <p:nvPr>
            <p:ph type="body" sz="quarter" idx="19"/>
          </p:nvPr>
        </p:nvSpPr>
        <p:spPr>
          <a:xfrm>
            <a:off x="1179414" y="5158359"/>
            <a:ext cx="4733244" cy="349246"/>
          </a:xfrm>
        </p:spPr>
        <p:txBody>
          <a:bodyPr>
            <a:normAutofit fontScale="92500" lnSpcReduction="10000"/>
          </a:bodyPr>
          <a:lstStyle/>
          <a:p>
            <a:r>
              <a:rPr lang="en-US" sz="2000" dirty="0">
                <a:solidFill>
                  <a:schemeClr val="tx1"/>
                </a:solidFill>
                <a:latin typeface="Roboto" panose="02000000000000000000" pitchFamily="2" charset="0"/>
                <a:ea typeface="Roboto" panose="02000000000000000000" pitchFamily="2" charset="0"/>
              </a:rPr>
              <a:t>@</a:t>
            </a:r>
            <a:r>
              <a:rPr lang="en-US" sz="2000" dirty="0" err="1">
                <a:solidFill>
                  <a:schemeClr val="tx1"/>
                </a:solidFill>
                <a:latin typeface="Roboto" panose="02000000000000000000" pitchFamily="2" charset="0"/>
                <a:ea typeface="Roboto" panose="02000000000000000000" pitchFamily="2" charset="0"/>
              </a:rPr>
              <a:t>william_a_dba</a:t>
            </a:r>
            <a:endParaRPr lang="en-US" sz="2000" dirty="0">
              <a:solidFill>
                <a:schemeClr val="tx1"/>
              </a:solidFill>
              <a:latin typeface="Roboto" panose="02000000000000000000" pitchFamily="2" charset="0"/>
              <a:ea typeface="Roboto" panose="02000000000000000000" pitchFamily="2" charset="0"/>
            </a:endParaRPr>
          </a:p>
        </p:txBody>
      </p:sp>
      <p:grpSp>
        <p:nvGrpSpPr>
          <p:cNvPr id="91" name="Group 90">
            <a:extLst>
              <a:ext uri="{C183D7F6-B498-43B3-948B-1728B52AA6E4}">
                <adec:decorative xmlns:adec="http://schemas.microsoft.com/office/drawing/2017/decorative" val="1"/>
              </a:ext>
            </a:extLst>
          </p:cNvPr>
          <p:cNvGrpSpPr/>
          <p:nvPr/>
        </p:nvGrpSpPr>
        <p:grpSpPr>
          <a:xfrm>
            <a:off x="806301" y="5181778"/>
            <a:ext cx="306128" cy="306128"/>
            <a:chOff x="5748554" y="5146675"/>
            <a:chExt cx="353832" cy="353832"/>
          </a:xfrm>
        </p:grpSpPr>
        <p:sp>
          <p:nvSpPr>
            <p:cNvPr id="92" name="Freeform 383"/>
            <p:cNvSpPr>
              <a:spLocks/>
            </p:cNvSpPr>
            <p:nvPr/>
          </p:nvSpPr>
          <p:spPr bwMode="auto">
            <a:xfrm>
              <a:off x="5852152" y="5257801"/>
              <a:ext cx="159335" cy="137931"/>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50000"/>
              </a:schemeClr>
            </a:solidFill>
            <a:ln>
              <a:noFill/>
            </a:ln>
          </p:spPr>
          <p:txBody>
            <a:bodyPr/>
            <a:lstStyle/>
            <a:p>
              <a:pPr defTabSz="1219125"/>
              <a:endParaRPr lang="en-US" sz="2800">
                <a:latin typeface="Roboto" panose="02000000000000000000" pitchFamily="2" charset="0"/>
                <a:ea typeface="Roboto" panose="02000000000000000000" pitchFamily="2" charset="0"/>
              </a:endParaRPr>
            </a:p>
          </p:txBody>
        </p:sp>
        <p:sp>
          <p:nvSpPr>
            <p:cNvPr id="93" name="Rounded Rectangle 92"/>
            <p:cNvSpPr/>
            <p:nvPr/>
          </p:nvSpPr>
          <p:spPr>
            <a:xfrm>
              <a:off x="574855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25"/>
              <a:endParaRPr lang="en-US" sz="2800">
                <a:solidFill>
                  <a:schemeClr val="tx1"/>
                </a:solidFill>
                <a:latin typeface="Roboto" panose="02000000000000000000" pitchFamily="2" charset="0"/>
                <a:ea typeface="Roboto" panose="02000000000000000000" pitchFamily="2" charset="0"/>
              </a:endParaRPr>
            </a:p>
          </p:txBody>
        </p:sp>
      </p:grpSp>
      <p:grpSp>
        <p:nvGrpSpPr>
          <p:cNvPr id="94" name="Group 93">
            <a:extLst>
              <a:ext uri="{C183D7F6-B498-43B3-948B-1728B52AA6E4}">
                <adec:decorative xmlns:adec="http://schemas.microsoft.com/office/drawing/2017/decorative" val="1"/>
              </a:ext>
            </a:extLst>
          </p:cNvPr>
          <p:cNvGrpSpPr/>
          <p:nvPr/>
        </p:nvGrpSpPr>
        <p:grpSpPr>
          <a:xfrm>
            <a:off x="801169" y="4688301"/>
            <a:ext cx="306128" cy="306128"/>
            <a:chOff x="3348740" y="4138863"/>
            <a:chExt cx="229600" cy="229600"/>
          </a:xfrm>
        </p:grpSpPr>
        <p:sp>
          <p:nvSpPr>
            <p:cNvPr id="95" name="Rounded Rectangle 94"/>
            <p:cNvSpPr/>
            <p:nvPr/>
          </p:nvSpPr>
          <p:spPr>
            <a:xfrm>
              <a:off x="3348740" y="4138863"/>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25"/>
              <a:endParaRPr lang="en-US" sz="2800">
                <a:solidFill>
                  <a:schemeClr val="tx1"/>
                </a:solidFill>
                <a:latin typeface="Roboto" panose="02000000000000000000" pitchFamily="2" charset="0"/>
                <a:ea typeface="Roboto" panose="02000000000000000000" pitchFamily="2" charset="0"/>
              </a:endParaRPr>
            </a:p>
          </p:txBody>
        </p:sp>
        <p:grpSp>
          <p:nvGrpSpPr>
            <p:cNvPr id="96" name="Group 1216"/>
            <p:cNvGrpSpPr>
              <a:grpSpLocks/>
            </p:cNvGrpSpPr>
            <p:nvPr/>
          </p:nvGrpSpPr>
          <p:grpSpPr bwMode="auto">
            <a:xfrm>
              <a:off x="3416337" y="4197351"/>
              <a:ext cx="101582" cy="101580"/>
              <a:chOff x="8400256" y="3573016"/>
              <a:chExt cx="423863" cy="422275"/>
            </a:xfrm>
            <a:solidFill>
              <a:schemeClr val="tx1"/>
            </a:solidFill>
          </p:grpSpPr>
          <p:sp>
            <p:nvSpPr>
              <p:cNvPr id="97" name="Oval 315"/>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defTabSz="1219125"/>
                <a:endParaRPr lang="en-AU" altLang="x-none" sz="2800">
                  <a:latin typeface="Roboto" panose="02000000000000000000" pitchFamily="2" charset="0"/>
                  <a:ea typeface="Roboto" panose="02000000000000000000" pitchFamily="2" charset="0"/>
                </a:endParaRPr>
              </a:p>
            </p:txBody>
          </p:sp>
          <p:sp>
            <p:nvSpPr>
              <p:cNvPr id="98" name="Rectangle 316"/>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defTabSz="1219125"/>
                <a:endParaRPr lang="en-AU" altLang="x-none" sz="2800">
                  <a:latin typeface="Roboto" panose="02000000000000000000" pitchFamily="2" charset="0"/>
                  <a:ea typeface="Roboto" panose="02000000000000000000" pitchFamily="2" charset="0"/>
                </a:endParaRPr>
              </a:p>
            </p:txBody>
          </p:sp>
          <p:sp>
            <p:nvSpPr>
              <p:cNvPr id="99" name="Freeform 317"/>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125"/>
                <a:endParaRPr lang="en-US" sz="2800">
                  <a:latin typeface="Roboto" panose="02000000000000000000" pitchFamily="2" charset="0"/>
                  <a:ea typeface="Roboto" panose="02000000000000000000" pitchFamily="2" charset="0"/>
                </a:endParaRPr>
              </a:p>
            </p:txBody>
          </p:sp>
        </p:grpSp>
      </p:grpSp>
      <p:sp>
        <p:nvSpPr>
          <p:cNvPr id="37" name="Text Placeholder 156">
            <a:extLst>
              <a:ext uri="{FF2B5EF4-FFF2-40B4-BE49-F238E27FC236}">
                <a16:creationId xmlns:a16="http://schemas.microsoft.com/office/drawing/2014/main" id="{C6185EAF-833B-40A1-93F6-A486E5C56CB0}"/>
              </a:ext>
            </a:extLst>
          </p:cNvPr>
          <p:cNvSpPr txBox="1">
            <a:spLocks/>
          </p:cNvSpPr>
          <p:nvPr/>
        </p:nvSpPr>
        <p:spPr>
          <a:xfrm>
            <a:off x="1157840" y="4219532"/>
            <a:ext cx="4326538" cy="349246"/>
          </a:xfrm>
          <a:prstGeom prst="rect">
            <a:avLst/>
          </a:prstGeom>
        </p:spPr>
        <p:txBody>
          <a:bodyPr vert="horz" lIns="121918" tIns="60960" rIns="121918" bIns="6096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1219125">
              <a:spcBef>
                <a:spcPts val="1333"/>
              </a:spcBef>
            </a:pPr>
            <a:r>
              <a:rPr lang="en-US" sz="2000" dirty="0">
                <a:solidFill>
                  <a:schemeClr val="tx1"/>
                </a:solidFill>
                <a:latin typeface="Roboto" panose="02000000000000000000" pitchFamily="2" charset="0"/>
                <a:ea typeface="Roboto" panose="02000000000000000000" pitchFamily="2" charset="0"/>
              </a:rPr>
              <a:t>SQLTact.com</a:t>
            </a:r>
            <a:endParaRPr lang="en-US" sz="2000" b="1" i="1" dirty="0">
              <a:solidFill>
                <a:schemeClr val="tx1"/>
              </a:solidFill>
              <a:latin typeface="Roboto" panose="02000000000000000000" pitchFamily="2" charset="0"/>
              <a:ea typeface="Roboto" panose="02000000000000000000" pitchFamily="2" charset="0"/>
            </a:endParaRPr>
          </a:p>
        </p:txBody>
      </p:sp>
      <p:sp>
        <p:nvSpPr>
          <p:cNvPr id="38" name="Rounded Rectangle 8">
            <a:extLst>
              <a:ext uri="{FF2B5EF4-FFF2-40B4-BE49-F238E27FC236}">
                <a16:creationId xmlns:a16="http://schemas.microsoft.com/office/drawing/2014/main" id="{C6C89C68-11C0-43F5-9365-62F42761E3DA}"/>
              </a:ext>
              <a:ext uri="{C183D7F6-B498-43B3-948B-1728B52AA6E4}">
                <adec:decorative xmlns:adec="http://schemas.microsoft.com/office/drawing/2017/decorative" val="1"/>
              </a:ext>
            </a:extLst>
          </p:cNvPr>
          <p:cNvSpPr/>
          <p:nvPr/>
        </p:nvSpPr>
        <p:spPr>
          <a:xfrm>
            <a:off x="801169" y="4200817"/>
            <a:ext cx="306128" cy="306128"/>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25"/>
            <a:endParaRPr lang="en-US" sz="2800" dirty="0">
              <a:solidFill>
                <a:schemeClr val="tx1"/>
              </a:solidFill>
              <a:latin typeface="Roboto" panose="02000000000000000000" pitchFamily="2" charset="0"/>
              <a:ea typeface="Roboto" panose="02000000000000000000" pitchFamily="2" charset="0"/>
            </a:endParaRPr>
          </a:p>
        </p:txBody>
      </p:sp>
      <p:pic>
        <p:nvPicPr>
          <p:cNvPr id="39" name="Picture 38" descr="Website">
            <a:extLst>
              <a:ext uri="{FF2B5EF4-FFF2-40B4-BE49-F238E27FC236}">
                <a16:creationId xmlns:a16="http://schemas.microsoft.com/office/drawing/2014/main" id="{E2C5C509-1D01-402F-A296-FF3D8BFC7B3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5035" y="4272302"/>
            <a:ext cx="163378" cy="163378"/>
          </a:xfrm>
          <a:prstGeom prst="roundRect">
            <a:avLst>
              <a:gd name="adj" fmla="val 0"/>
            </a:avLst>
          </a:prstGeom>
          <a:solidFill>
            <a:srgbClr val="FFFFFF">
              <a:shade val="85000"/>
            </a:srgbClr>
          </a:solidFill>
          <a:ln>
            <a:noFill/>
          </a:ln>
          <a:effectLst>
            <a:reflection blurRad="12700" stA="0" endPos="0" dist="5000" dir="5400000" sy="-100000" algn="bl" rotWithShape="0"/>
          </a:effectLst>
        </p:spPr>
      </p:pic>
    </p:spTree>
    <p:extLst>
      <p:ext uri="{BB962C8B-B14F-4D97-AF65-F5344CB8AC3E}">
        <p14:creationId xmlns:p14="http://schemas.microsoft.com/office/powerpoint/2010/main" val="5277148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Exams Try to Test</a:t>
            </a:r>
          </a:p>
        </p:txBody>
      </p:sp>
      <p:sp>
        <p:nvSpPr>
          <p:cNvPr id="3" name="Content Placeholder 2"/>
          <p:cNvSpPr>
            <a:spLocks noGrp="1"/>
          </p:cNvSpPr>
          <p:nvPr>
            <p:ph idx="1"/>
          </p:nvPr>
        </p:nvSpPr>
        <p:spPr>
          <a:xfrm>
            <a:off x="609600" y="990603"/>
            <a:ext cx="10972800" cy="5572122"/>
          </a:xfrm>
        </p:spPr>
        <p:txBody>
          <a:bodyPr>
            <a:noAutofit/>
          </a:bodyPr>
          <a:lstStyle/>
          <a:p>
            <a:r>
              <a:rPr lang="en-US" sz="3800" dirty="0"/>
              <a:t>When deciding on exam content, SMEs are asked:</a:t>
            </a:r>
            <a:br>
              <a:rPr lang="en-US" sz="3800" dirty="0"/>
            </a:br>
            <a:r>
              <a:rPr lang="en-US" sz="3800" dirty="0"/>
              <a:t>“Is this a skillset that you do regularly?” </a:t>
            </a:r>
            <a:br>
              <a:rPr lang="en-US" sz="3800" dirty="0"/>
            </a:br>
            <a:r>
              <a:rPr lang="en-US" sz="3800" dirty="0"/>
              <a:t>or</a:t>
            </a:r>
            <a:br>
              <a:rPr lang="en-US" sz="3800" dirty="0"/>
            </a:br>
            <a:r>
              <a:rPr lang="en-US" sz="3800" dirty="0"/>
              <a:t>“Is this a skillset you would ask for when hiring?”</a:t>
            </a:r>
          </a:p>
          <a:p>
            <a:r>
              <a:rPr lang="en-US" sz="3800" dirty="0"/>
              <a:t>If a group of worldwide SMEs does not think a feature is important, it’s doesn’t go on the exam.</a:t>
            </a:r>
          </a:p>
          <a:p>
            <a:r>
              <a:rPr lang="en-US" sz="3800" dirty="0"/>
              <a:t>However, new features for new versions are likely to be included on the exam, to certify people working in the newest version(s).</a:t>
            </a:r>
          </a:p>
        </p:txBody>
      </p:sp>
    </p:spTree>
    <p:extLst>
      <p:ext uri="{BB962C8B-B14F-4D97-AF65-F5344CB8AC3E}">
        <p14:creationId xmlns:p14="http://schemas.microsoft.com/office/powerpoint/2010/main" val="3090163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Before and After the exam is live</a:t>
            </a:r>
          </a:p>
        </p:txBody>
      </p:sp>
      <p:sp>
        <p:nvSpPr>
          <p:cNvPr id="3" name="Content Placeholder 2"/>
          <p:cNvSpPr>
            <a:spLocks noGrp="1"/>
          </p:cNvSpPr>
          <p:nvPr>
            <p:ph idx="1"/>
          </p:nvPr>
        </p:nvSpPr>
        <p:spPr>
          <a:xfrm>
            <a:off x="609600" y="990603"/>
            <a:ext cx="11074400" cy="5648322"/>
          </a:xfrm>
        </p:spPr>
        <p:txBody>
          <a:bodyPr>
            <a:noAutofit/>
          </a:bodyPr>
          <a:lstStyle/>
          <a:p>
            <a:r>
              <a:rPr lang="en-US" sz="4000" dirty="0"/>
              <a:t>SMEs used in all phases of exam development.</a:t>
            </a:r>
          </a:p>
          <a:p>
            <a:r>
              <a:rPr lang="en-US" sz="4000" dirty="0"/>
              <a:t>In Beta and when the exam is live, question success and feedback is analyzed by a </a:t>
            </a:r>
            <a:r>
              <a:rPr lang="en-US" sz="4000" i="1" dirty="0"/>
              <a:t>psychometrician.</a:t>
            </a:r>
          </a:p>
          <a:p>
            <a:r>
              <a:rPr lang="en-US" sz="4000" dirty="0"/>
              <a:t>Exams can be refreshed for new/better content without changing the exam number. </a:t>
            </a:r>
          </a:p>
          <a:p>
            <a:r>
              <a:rPr lang="en-US" sz="4000" dirty="0"/>
              <a:t>New product capabilities/features often get a special focus on exams.</a:t>
            </a:r>
          </a:p>
          <a:p>
            <a:endParaRPr lang="en-US" sz="4000" i="1" dirty="0"/>
          </a:p>
        </p:txBody>
      </p:sp>
    </p:spTree>
    <p:extLst>
      <p:ext uri="{BB962C8B-B14F-4D97-AF65-F5344CB8AC3E}">
        <p14:creationId xmlns:p14="http://schemas.microsoft.com/office/powerpoint/2010/main" val="2077756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F33D2-C99C-40D1-89F1-A81B1F85D202}"/>
              </a:ext>
            </a:extLst>
          </p:cNvPr>
          <p:cNvSpPr>
            <a:spLocks noGrp="1"/>
          </p:cNvSpPr>
          <p:nvPr>
            <p:ph type="title"/>
          </p:nvPr>
        </p:nvSpPr>
        <p:spPr/>
        <p:txBody>
          <a:bodyPr/>
          <a:lstStyle/>
          <a:p>
            <a:r>
              <a:rPr lang="en-US" dirty="0"/>
              <a:t>Guidance for Employers</a:t>
            </a:r>
          </a:p>
        </p:txBody>
      </p:sp>
      <p:sp>
        <p:nvSpPr>
          <p:cNvPr id="3" name="Content Placeholder 2">
            <a:extLst>
              <a:ext uri="{FF2B5EF4-FFF2-40B4-BE49-F238E27FC236}">
                <a16:creationId xmlns:a16="http://schemas.microsoft.com/office/drawing/2014/main" id="{FDC8B2BB-F0F2-481C-8DA0-098CADBB7296}"/>
              </a:ext>
            </a:extLst>
          </p:cNvPr>
          <p:cNvSpPr>
            <a:spLocks noGrp="1"/>
          </p:cNvSpPr>
          <p:nvPr>
            <p:ph idx="1"/>
          </p:nvPr>
        </p:nvSpPr>
        <p:spPr>
          <a:xfrm>
            <a:off x="609600" y="990603"/>
            <a:ext cx="10972800" cy="5657847"/>
          </a:xfrm>
        </p:spPr>
        <p:txBody>
          <a:bodyPr>
            <a:normAutofit fontScale="85000" lnSpcReduction="20000"/>
          </a:bodyPr>
          <a:lstStyle/>
          <a:p>
            <a:pPr>
              <a:lnSpc>
                <a:spcPct val="120000"/>
              </a:lnSpc>
            </a:pPr>
            <a:r>
              <a:rPr lang="en-US" sz="4000" dirty="0"/>
              <a:t>Microsoft exams are designed to test experience, not book knowledge.</a:t>
            </a:r>
          </a:p>
          <a:p>
            <a:pPr>
              <a:lnSpc>
                <a:spcPct val="120000"/>
              </a:lnSpc>
            </a:pPr>
            <a:r>
              <a:rPr lang="en-US" sz="4000" dirty="0"/>
              <a:t>So asking a kid out of college or an entry-level employee to take a cert exam is not something I advise. It leads to one of three outcomes:</a:t>
            </a:r>
          </a:p>
          <a:p>
            <a:pPr lvl="1">
              <a:lnSpc>
                <a:spcPct val="120000"/>
              </a:lnSpc>
            </a:pPr>
            <a:r>
              <a:rPr lang="en-US" sz="3600" dirty="0"/>
              <a:t>They pass the exam. (Least likely)</a:t>
            </a:r>
          </a:p>
          <a:p>
            <a:pPr marL="457200" lvl="1" indent="0">
              <a:lnSpc>
                <a:spcPct val="120000"/>
              </a:lnSpc>
              <a:buNone/>
            </a:pPr>
            <a:r>
              <a:rPr lang="en-US" sz="3600" dirty="0"/>
              <a:t>More likely:</a:t>
            </a:r>
          </a:p>
          <a:p>
            <a:pPr lvl="1">
              <a:lnSpc>
                <a:spcPct val="120000"/>
              </a:lnSpc>
            </a:pPr>
            <a:r>
              <a:rPr lang="en-US" sz="3600" dirty="0"/>
              <a:t>They fail the exam, possibly multiple times, resulting in frustration/disillusionment, even career derailment.</a:t>
            </a:r>
          </a:p>
          <a:p>
            <a:pPr lvl="1">
              <a:lnSpc>
                <a:spcPct val="120000"/>
              </a:lnSpc>
            </a:pPr>
            <a:r>
              <a:rPr lang="en-US" sz="3600" dirty="0"/>
              <a:t>They try to cheat. Outcomes dubious.</a:t>
            </a:r>
          </a:p>
        </p:txBody>
      </p:sp>
    </p:spTree>
    <p:extLst>
      <p:ext uri="{BB962C8B-B14F-4D97-AF65-F5344CB8AC3E}">
        <p14:creationId xmlns:p14="http://schemas.microsoft.com/office/powerpoint/2010/main" val="4255154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Certs and Your Employees</a:t>
            </a:r>
          </a:p>
        </p:txBody>
      </p:sp>
      <p:sp>
        <p:nvSpPr>
          <p:cNvPr id="3" name="Content Placeholder 2"/>
          <p:cNvSpPr>
            <a:spLocks noGrp="1"/>
          </p:cNvSpPr>
          <p:nvPr>
            <p:ph idx="1"/>
          </p:nvPr>
        </p:nvSpPr>
        <p:spPr>
          <a:xfrm>
            <a:off x="95251" y="990604"/>
            <a:ext cx="12011868" cy="5381622"/>
          </a:xfrm>
        </p:spPr>
        <p:txBody>
          <a:bodyPr>
            <a:noAutofit/>
          </a:bodyPr>
          <a:lstStyle/>
          <a:p>
            <a:pPr>
              <a:lnSpc>
                <a:spcPct val="100000"/>
              </a:lnSpc>
            </a:pPr>
            <a:r>
              <a:rPr lang="en-US" sz="3900" dirty="0"/>
              <a:t>Exams target people with at least 2+yrs experience.</a:t>
            </a:r>
          </a:p>
          <a:p>
            <a:pPr>
              <a:lnSpc>
                <a:spcPct val="100000"/>
              </a:lnSpc>
            </a:pPr>
            <a:r>
              <a:rPr lang="en-US" sz="3900" dirty="0"/>
              <a:t>MCSE-track exams are for 5+yrs of experience.</a:t>
            </a:r>
          </a:p>
          <a:p>
            <a:pPr>
              <a:lnSpc>
                <a:spcPct val="100000"/>
              </a:lnSpc>
            </a:pPr>
            <a:r>
              <a:rPr lang="en-US" sz="4000" dirty="0"/>
              <a:t>Don’t have unrealistic expectations at entry-level, for yourself or your employees.</a:t>
            </a:r>
          </a:p>
          <a:p>
            <a:pPr>
              <a:lnSpc>
                <a:spcPct val="100000"/>
              </a:lnSpc>
            </a:pPr>
            <a:r>
              <a:rPr lang="en-US" sz="4000" dirty="0"/>
              <a:t>Put cash bounties on exams, but with no time limit.</a:t>
            </a:r>
          </a:p>
          <a:p>
            <a:pPr>
              <a:lnSpc>
                <a:spcPct val="100000"/>
              </a:lnSpc>
            </a:pPr>
            <a:r>
              <a:rPr lang="en-US" sz="4000" dirty="0"/>
              <a:t>Pay the exam fees. Even if they fail. </a:t>
            </a:r>
          </a:p>
          <a:p>
            <a:pPr>
              <a:lnSpc>
                <a:spcPct val="100000"/>
              </a:lnSpc>
            </a:pPr>
            <a:r>
              <a:rPr lang="en-US" sz="4000" dirty="0"/>
              <a:t>Incentivize taking exams for the right reasons.</a:t>
            </a:r>
          </a:p>
          <a:p>
            <a:pPr>
              <a:lnSpc>
                <a:spcPct val="100000"/>
              </a:lnSpc>
            </a:pPr>
            <a:endParaRPr lang="en-US" sz="3900" dirty="0"/>
          </a:p>
        </p:txBody>
      </p:sp>
    </p:spTree>
    <p:extLst>
      <p:ext uri="{BB962C8B-B14F-4D97-AF65-F5344CB8AC3E}">
        <p14:creationId xmlns:p14="http://schemas.microsoft.com/office/powerpoint/2010/main" val="463001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Train an Employee</a:t>
            </a:r>
          </a:p>
        </p:txBody>
      </p:sp>
      <p:sp>
        <p:nvSpPr>
          <p:cNvPr id="3" name="Content Placeholder 2"/>
          <p:cNvSpPr>
            <a:spLocks noGrp="1"/>
          </p:cNvSpPr>
          <p:nvPr>
            <p:ph idx="1"/>
          </p:nvPr>
        </p:nvSpPr>
        <p:spPr>
          <a:xfrm>
            <a:off x="247650" y="972674"/>
            <a:ext cx="11820525" cy="5551951"/>
          </a:xfrm>
        </p:spPr>
        <p:txBody>
          <a:bodyPr>
            <a:normAutofit/>
          </a:bodyPr>
          <a:lstStyle/>
          <a:p>
            <a:r>
              <a:rPr lang="en-US" sz="4400" dirty="0"/>
              <a:t>Classroom training lengthy, hit-and-miss. </a:t>
            </a:r>
          </a:p>
          <a:p>
            <a:r>
              <a:rPr lang="en-US" sz="4400" dirty="0"/>
              <a:t>Travel conferences are expensive, lengthy. </a:t>
            </a:r>
          </a:p>
          <a:p>
            <a:r>
              <a:rPr lang="en-US" sz="4400" dirty="0"/>
              <a:t>Instead: Self-paced learning, labs resources.</a:t>
            </a:r>
          </a:p>
          <a:p>
            <a:pPr marL="0" indent="0">
              <a:buNone/>
            </a:pPr>
            <a:endParaRPr lang="en-US" sz="4000" dirty="0"/>
          </a:p>
        </p:txBody>
      </p:sp>
    </p:spTree>
    <p:extLst>
      <p:ext uri="{BB962C8B-B14F-4D97-AF65-F5344CB8AC3E}">
        <p14:creationId xmlns:p14="http://schemas.microsoft.com/office/powerpoint/2010/main" val="3697046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SQL Server Security for Database Migrations Upgrades">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SQLSaturday Powerpoint - New">
  <a:themeElements>
    <a:clrScheme name="Custom 1">
      <a:dk1>
        <a:sysClr val="windowText" lastClr="000000"/>
      </a:dk1>
      <a:lt1>
        <a:sysClr val="window" lastClr="FFFFFF"/>
      </a:lt1>
      <a:dk2>
        <a:srgbClr val="474947"/>
      </a:dk2>
      <a:lt2>
        <a:srgbClr val="EEECE1"/>
      </a:lt2>
      <a:accent1>
        <a:srgbClr val="163764"/>
      </a:accent1>
      <a:accent2>
        <a:srgbClr val="75982F"/>
      </a:accent2>
      <a:accent3>
        <a:srgbClr val="16223C"/>
      </a:accent3>
      <a:accent4>
        <a:srgbClr val="B18126"/>
      </a:accent4>
      <a:accent5>
        <a:srgbClr val="00517C"/>
      </a:accent5>
      <a:accent6>
        <a:srgbClr val="F79646"/>
      </a:accent6>
      <a:hlink>
        <a:srgbClr val="75982F"/>
      </a:hlink>
      <a:folHlink>
        <a:srgbClr val="75982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SharePoint Benefits for Marketers - 1 2 1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themeOverride>
</file>

<file path=ppt/theme/themeOverride2.xml><?xml version="1.0" encoding="utf-8"?>
<a:themeOverride xmlns:a="http://schemas.openxmlformats.org/drawingml/2006/main">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themeOverride>
</file>

<file path=docProps/app.xml><?xml version="1.0" encoding="utf-8"?>
<Properties xmlns="http://schemas.openxmlformats.org/officeDocument/2006/extended-properties" xmlns:vt="http://schemas.openxmlformats.org/officeDocument/2006/docPropsVTypes">
  <Template>SQL Server Security for Database Migrations Upgrades</Template>
  <TotalTime>4317</TotalTime>
  <Words>5704</Words>
  <Application>Microsoft Office PowerPoint</Application>
  <PresentationFormat>Widescreen</PresentationFormat>
  <Paragraphs>522</Paragraphs>
  <Slides>48</Slides>
  <Notes>28</Notes>
  <HiddenSlides>0</HiddenSlides>
  <MMClips>0</MMClips>
  <ScaleCrop>false</ScaleCrop>
  <HeadingPairs>
    <vt:vector size="6" baseType="variant">
      <vt:variant>
        <vt:lpstr>Fonts Used</vt:lpstr>
      </vt:variant>
      <vt:variant>
        <vt:i4>9</vt:i4>
      </vt:variant>
      <vt:variant>
        <vt:lpstr>Theme</vt:lpstr>
      </vt:variant>
      <vt:variant>
        <vt:i4>5</vt:i4>
      </vt:variant>
      <vt:variant>
        <vt:lpstr>Slide Titles</vt:lpstr>
      </vt:variant>
      <vt:variant>
        <vt:i4>48</vt:i4>
      </vt:variant>
    </vt:vector>
  </HeadingPairs>
  <TitlesOfParts>
    <vt:vector size="62" baseType="lpstr">
      <vt:lpstr>Arial</vt:lpstr>
      <vt:lpstr>Calibri</vt:lpstr>
      <vt:lpstr>Calibri Light</vt:lpstr>
      <vt:lpstr>Courier New</vt:lpstr>
      <vt:lpstr>Helvetica Neue</vt:lpstr>
      <vt:lpstr>Lucida Grande</vt:lpstr>
      <vt:lpstr>Raleway</vt:lpstr>
      <vt:lpstr>Roboto</vt:lpstr>
      <vt:lpstr>Wingdings</vt:lpstr>
      <vt:lpstr>SQL Server Security for Database Migrations Upgrades</vt:lpstr>
      <vt:lpstr>1_Office Theme</vt:lpstr>
      <vt:lpstr>2_Office Theme</vt:lpstr>
      <vt:lpstr>SQLSaturday Powerpoint - New</vt:lpstr>
      <vt:lpstr>SharePoint Benefits for Marketers - 1 2 13</vt:lpstr>
      <vt:lpstr>Certification Exams Inside Out</vt:lpstr>
      <vt:lpstr>Pop Quiz</vt:lpstr>
      <vt:lpstr>Summary</vt:lpstr>
      <vt:lpstr>Certified Technology Professionals</vt:lpstr>
      <vt:lpstr>What Exams Try to Test</vt:lpstr>
      <vt:lpstr>Before and After the exam is live</vt:lpstr>
      <vt:lpstr>Guidance for Employers</vt:lpstr>
      <vt:lpstr>Certs and Your Employees</vt:lpstr>
      <vt:lpstr>How to Train an Employee</vt:lpstr>
      <vt:lpstr>Role-based certs have replaced older certs</vt:lpstr>
      <vt:lpstr>But Right Now? How?</vt:lpstr>
      <vt:lpstr>Beta Exams</vt:lpstr>
      <vt:lpstr>$15USD Exam Offer</vt:lpstr>
      <vt:lpstr>What Is On a Cert Exam?</vt:lpstr>
      <vt:lpstr>How To Prepare for Cert Exams</vt:lpstr>
      <vt:lpstr>How To Prepare for Cert Exams</vt:lpstr>
      <vt:lpstr>How To Prepare for Cert Exams</vt:lpstr>
      <vt:lpstr>How To Prepare for Cert Exams</vt:lpstr>
      <vt:lpstr>What Exams Try to Test</vt:lpstr>
      <vt:lpstr>Real Answer Options</vt:lpstr>
      <vt:lpstr>Fun With Grammar</vt:lpstr>
      <vt:lpstr>Fun With Grammar</vt:lpstr>
      <vt:lpstr>“Best Practices”</vt:lpstr>
      <vt:lpstr>Writing Distractors</vt:lpstr>
      <vt:lpstr>Item Writer - Question Drifting</vt:lpstr>
      <vt:lpstr>Question Structure</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Item Writer - Question Drifting</vt:lpstr>
      <vt:lpstr>Give it a Try</vt:lpstr>
      <vt:lpstr>Remember this?</vt:lpstr>
      <vt:lpstr>Question 2</vt:lpstr>
      <vt:lpstr>Question 3</vt:lpstr>
      <vt:lpstr>Question 4</vt:lpstr>
      <vt:lpstr>Question 5</vt:lpstr>
      <vt:lpstr>Question 6</vt:lpstr>
      <vt:lpstr>Question 7</vt:lpstr>
      <vt:lpstr>Helpful Links</vt:lpstr>
      <vt:lpstr>SQL Server 2017 Inside Out</vt:lpstr>
      <vt:lpstr>Support your Local STEM Initiatives</vt:lpstr>
      <vt:lpstr>William Assaf</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Think Like a Certification Exam</dc:title>
  <dc:creator>william a</dc:creator>
  <cp:lastModifiedBy>william a</cp:lastModifiedBy>
  <cp:revision>200</cp:revision>
  <dcterms:created xsi:type="dcterms:W3CDTF">2015-09-09T01:48:28Z</dcterms:created>
  <dcterms:modified xsi:type="dcterms:W3CDTF">2020-10-03T15:42:08Z</dcterms:modified>
</cp:coreProperties>
</file>

<file path=docProps/thumbnail.jpeg>
</file>